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72" r:id="rId3"/>
    <p:sldId id="268" r:id="rId4"/>
    <p:sldId id="262" r:id="rId5"/>
    <p:sldId id="273" r:id="rId6"/>
    <p:sldId id="269" r:id="rId7"/>
    <p:sldId id="270" r:id="rId8"/>
    <p:sldId id="280" r:id="rId9"/>
    <p:sldId id="274" r:id="rId10"/>
    <p:sldId id="257" r:id="rId11"/>
    <p:sldId id="265" r:id="rId12"/>
    <p:sldId id="278" r:id="rId13"/>
    <p:sldId id="266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ziela Figueiredo" initials="GF" lastIdx="2" clrIdx="0">
    <p:extLst>
      <p:ext uri="{19B8F6BF-5375-455C-9EA6-DF929625EA0E}">
        <p15:presenceInfo xmlns:p15="http://schemas.microsoft.com/office/powerpoint/2012/main" userId="S::graziela.figueiredo@nscsweden.com::d996f525-1d3f-48bc-af5a-812ad6a5db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39C33-690D-45EC-9C86-28647E4306CE}" v="29" dt="2020-08-30T09:35:27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4309" autoAdjust="0"/>
  </p:normalViewPr>
  <p:slideViewPr>
    <p:cSldViewPr snapToGrid="0">
      <p:cViewPr>
        <p:scale>
          <a:sx n="57" d="100"/>
          <a:sy n="57" d="100"/>
        </p:scale>
        <p:origin x="98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ziela Figueiredo" userId="d996f525-1d3f-48bc-af5a-812ad6a5db3f" providerId="ADAL" clId="{81A39C33-690D-45EC-9C86-28647E4306CE}"/>
    <pc:docChg chg="undo custSel mod addSld delSld modSld sldOrd">
      <pc:chgData name="Graziela Figueiredo" userId="d996f525-1d3f-48bc-af5a-812ad6a5db3f" providerId="ADAL" clId="{81A39C33-690D-45EC-9C86-28647E4306CE}" dt="2020-08-30T09:40:07.126" v="1079" actId="47"/>
      <pc:docMkLst>
        <pc:docMk/>
      </pc:docMkLst>
      <pc:sldChg chg="addSp delSp modSp add mod">
        <pc:chgData name="Graziela Figueiredo" userId="d996f525-1d3f-48bc-af5a-812ad6a5db3f" providerId="ADAL" clId="{81A39C33-690D-45EC-9C86-28647E4306CE}" dt="2020-08-30T09:09:22.734" v="784" actId="1076"/>
        <pc:sldMkLst>
          <pc:docMk/>
          <pc:sldMk cId="2475557787" sldId="262"/>
        </pc:sldMkLst>
        <pc:spChg chg="del">
          <ac:chgData name="Graziela Figueiredo" userId="d996f525-1d3f-48bc-af5a-812ad6a5db3f" providerId="ADAL" clId="{81A39C33-690D-45EC-9C86-28647E4306CE}" dt="2020-08-30T08:09:25.611" v="230" actId="478"/>
          <ac:spMkLst>
            <pc:docMk/>
            <pc:sldMk cId="2475557787" sldId="262"/>
            <ac:spMk id="2" creationId="{734E75A0-6BAE-428F-9C42-A0ECE4CD15CD}"/>
          </ac:spMkLst>
        </pc:spChg>
        <pc:spChg chg="mod">
          <ac:chgData name="Graziela Figueiredo" userId="d996f525-1d3f-48bc-af5a-812ad6a5db3f" providerId="ADAL" clId="{81A39C33-690D-45EC-9C86-28647E4306CE}" dt="2020-08-30T08:11:15.157" v="246" actId="1076"/>
          <ac:spMkLst>
            <pc:docMk/>
            <pc:sldMk cId="2475557787" sldId="262"/>
            <ac:spMk id="4" creationId="{01351725-1229-4582-8E3F-284D58E727BD}"/>
          </ac:spMkLst>
        </pc:spChg>
        <pc:spChg chg="mod">
          <ac:chgData name="Graziela Figueiredo" userId="d996f525-1d3f-48bc-af5a-812ad6a5db3f" providerId="ADAL" clId="{81A39C33-690D-45EC-9C86-28647E4306CE}" dt="2020-08-30T09:09:22.734" v="784" actId="1076"/>
          <ac:spMkLst>
            <pc:docMk/>
            <pc:sldMk cId="2475557787" sldId="262"/>
            <ac:spMk id="6" creationId="{2D543AAA-DAFE-4333-B4B5-A43845C61C9E}"/>
          </ac:spMkLst>
        </pc:spChg>
        <pc:spChg chg="del">
          <ac:chgData name="Graziela Figueiredo" userId="d996f525-1d3f-48bc-af5a-812ad6a5db3f" providerId="ADAL" clId="{81A39C33-690D-45EC-9C86-28647E4306CE}" dt="2020-08-30T08:09:27.105" v="231" actId="478"/>
          <ac:spMkLst>
            <pc:docMk/>
            <pc:sldMk cId="2475557787" sldId="262"/>
            <ac:spMk id="23" creationId="{466E7200-9DC6-4890-962C-DDABAAAD2BCF}"/>
          </ac:spMkLst>
        </pc:spChg>
        <pc:spChg chg="del">
          <ac:chgData name="Graziela Figueiredo" userId="d996f525-1d3f-48bc-af5a-812ad6a5db3f" providerId="ADAL" clId="{81A39C33-690D-45EC-9C86-28647E4306CE}" dt="2020-08-30T08:09:28.240" v="232" actId="478"/>
          <ac:spMkLst>
            <pc:docMk/>
            <pc:sldMk cId="2475557787" sldId="262"/>
            <ac:spMk id="25" creationId="{C402D28A-26B8-4B87-A248-CAF35805A9A1}"/>
          </ac:spMkLst>
        </pc:spChg>
        <pc:spChg chg="del">
          <ac:chgData name="Graziela Figueiredo" userId="d996f525-1d3f-48bc-af5a-812ad6a5db3f" providerId="ADAL" clId="{81A39C33-690D-45EC-9C86-28647E4306CE}" dt="2020-08-30T08:09:28.565" v="233" actId="478"/>
          <ac:spMkLst>
            <pc:docMk/>
            <pc:sldMk cId="2475557787" sldId="262"/>
            <ac:spMk id="27" creationId="{512E9959-0D97-46AD-A636-3BE870364347}"/>
          </ac:spMkLst>
        </pc:spChg>
        <pc:picChg chg="add mod">
          <ac:chgData name="Graziela Figueiredo" userId="d996f525-1d3f-48bc-af5a-812ad6a5db3f" providerId="ADAL" clId="{81A39C33-690D-45EC-9C86-28647E4306CE}" dt="2020-08-30T08:50:22.183" v="668" actId="1076"/>
          <ac:picMkLst>
            <pc:docMk/>
            <pc:sldMk cId="2475557787" sldId="262"/>
            <ac:picMk id="5" creationId="{770360DA-09DF-4296-A950-6E35EC311EBF}"/>
          </ac:picMkLst>
        </pc:picChg>
        <pc:cxnChg chg="del mod">
          <ac:chgData name="Graziela Figueiredo" userId="d996f525-1d3f-48bc-af5a-812ad6a5db3f" providerId="ADAL" clId="{81A39C33-690D-45EC-9C86-28647E4306CE}" dt="2020-08-30T08:09:29.833" v="234" actId="478"/>
          <ac:cxnSpMkLst>
            <pc:docMk/>
            <pc:sldMk cId="2475557787" sldId="262"/>
            <ac:cxnSpMk id="7" creationId="{3867A9A6-D3E1-48C2-BFAE-4485C7521D1F}"/>
          </ac:cxnSpMkLst>
        </pc:cxnChg>
      </pc:sldChg>
      <pc:sldChg chg="del ord">
        <pc:chgData name="Graziela Figueiredo" userId="d996f525-1d3f-48bc-af5a-812ad6a5db3f" providerId="ADAL" clId="{81A39C33-690D-45EC-9C86-28647E4306CE}" dt="2020-08-30T08:34:53.415" v="575" actId="47"/>
        <pc:sldMkLst>
          <pc:docMk/>
          <pc:sldMk cId="3419138246" sldId="263"/>
        </pc:sldMkLst>
      </pc:sldChg>
      <pc:sldChg chg="del">
        <pc:chgData name="Graziela Figueiredo" userId="d996f525-1d3f-48bc-af5a-812ad6a5db3f" providerId="ADAL" clId="{81A39C33-690D-45EC-9C86-28647E4306CE}" dt="2020-08-30T08:42:33.564" v="624" actId="47"/>
        <pc:sldMkLst>
          <pc:docMk/>
          <pc:sldMk cId="3460630421" sldId="264"/>
        </pc:sldMkLst>
      </pc:sldChg>
      <pc:sldChg chg="addSp delSp modSp mod">
        <pc:chgData name="Graziela Figueiredo" userId="d996f525-1d3f-48bc-af5a-812ad6a5db3f" providerId="ADAL" clId="{81A39C33-690D-45EC-9C86-28647E4306CE}" dt="2020-08-30T09:08:18.587" v="755" actId="20577"/>
        <pc:sldMkLst>
          <pc:docMk/>
          <pc:sldMk cId="1141068167" sldId="265"/>
        </pc:sldMkLst>
        <pc:spChg chg="del">
          <ac:chgData name="Graziela Figueiredo" userId="d996f525-1d3f-48bc-af5a-812ad6a5db3f" providerId="ADAL" clId="{81A39C33-690D-45EC-9C86-28647E4306CE}" dt="2020-08-30T08:52:35.876" v="674" actId="478"/>
          <ac:spMkLst>
            <pc:docMk/>
            <pc:sldMk cId="1141068167" sldId="265"/>
            <ac:spMk id="2" creationId="{CB212472-9325-4D11-AF8B-57E18E412FEE}"/>
          </ac:spMkLst>
        </pc:spChg>
        <pc:spChg chg="mod">
          <ac:chgData name="Graziela Figueiredo" userId="d996f525-1d3f-48bc-af5a-812ad6a5db3f" providerId="ADAL" clId="{81A39C33-690D-45EC-9C86-28647E4306CE}" dt="2020-08-30T08:53:35.146" v="678" actId="1076"/>
          <ac:spMkLst>
            <pc:docMk/>
            <pc:sldMk cId="1141068167" sldId="265"/>
            <ac:spMk id="4" creationId="{01351725-1229-4582-8E3F-284D58E727BD}"/>
          </ac:spMkLst>
        </pc:spChg>
        <pc:spChg chg="del">
          <ac:chgData name="Graziela Figueiredo" userId="d996f525-1d3f-48bc-af5a-812ad6a5db3f" providerId="ADAL" clId="{81A39C33-690D-45EC-9C86-28647E4306CE}" dt="2020-08-30T08:52:41" v="676" actId="478"/>
          <ac:spMkLst>
            <pc:docMk/>
            <pc:sldMk cId="1141068167" sldId="265"/>
            <ac:spMk id="5" creationId="{9F0DABB1-9B13-47A3-BD43-857D55B910F5}"/>
          </ac:spMkLst>
        </pc:spChg>
        <pc:spChg chg="mod">
          <ac:chgData name="Graziela Figueiredo" userId="d996f525-1d3f-48bc-af5a-812ad6a5db3f" providerId="ADAL" clId="{81A39C33-690D-45EC-9C86-28647E4306CE}" dt="2020-08-30T09:08:18.587" v="755" actId="20577"/>
          <ac:spMkLst>
            <pc:docMk/>
            <pc:sldMk cId="1141068167" sldId="265"/>
            <ac:spMk id="6" creationId="{2D543AAA-DAFE-4333-B4B5-A43845C61C9E}"/>
          </ac:spMkLst>
        </pc:spChg>
        <pc:picChg chg="add">
          <ac:chgData name="Graziela Figueiredo" userId="d996f525-1d3f-48bc-af5a-812ad6a5db3f" providerId="ADAL" clId="{81A39C33-690D-45EC-9C86-28647E4306CE}" dt="2020-08-30T08:53:30.316" v="677" actId="22"/>
          <ac:picMkLst>
            <pc:docMk/>
            <pc:sldMk cId="1141068167" sldId="265"/>
            <ac:picMk id="8" creationId="{4975E676-68BB-408C-8C0C-85BA656FAEA7}"/>
          </ac:picMkLst>
        </pc:picChg>
        <pc:cxnChg chg="del mod">
          <ac:chgData name="Graziela Figueiredo" userId="d996f525-1d3f-48bc-af5a-812ad6a5db3f" providerId="ADAL" clId="{81A39C33-690D-45EC-9C86-28647E4306CE}" dt="2020-08-30T08:52:38.954" v="675" actId="478"/>
          <ac:cxnSpMkLst>
            <pc:docMk/>
            <pc:sldMk cId="1141068167" sldId="265"/>
            <ac:cxnSpMk id="3" creationId="{E3554A7A-2290-4262-82AA-07BF7568F592}"/>
          </ac:cxnSpMkLst>
        </pc:cxnChg>
      </pc:sldChg>
      <pc:sldChg chg="addSp delSp modSp mod">
        <pc:chgData name="Graziela Figueiredo" userId="d996f525-1d3f-48bc-af5a-812ad6a5db3f" providerId="ADAL" clId="{81A39C33-690D-45EC-9C86-28647E4306CE}" dt="2020-08-30T09:10:04.470" v="804" actId="20577"/>
        <pc:sldMkLst>
          <pc:docMk/>
          <pc:sldMk cId="300795429" sldId="266"/>
        </pc:sldMkLst>
        <pc:spChg chg="mod">
          <ac:chgData name="Graziela Figueiredo" userId="d996f525-1d3f-48bc-af5a-812ad6a5db3f" providerId="ADAL" clId="{81A39C33-690D-45EC-9C86-28647E4306CE}" dt="2020-08-30T08:48:30.209" v="662" actId="108"/>
          <ac:spMkLst>
            <pc:docMk/>
            <pc:sldMk cId="300795429" sldId="266"/>
            <ac:spMk id="3" creationId="{DD585B2B-409C-426F-BBD5-AC55BFCE300A}"/>
          </ac:spMkLst>
        </pc:spChg>
        <pc:spChg chg="del mod">
          <ac:chgData name="Graziela Figueiredo" userId="d996f525-1d3f-48bc-af5a-812ad6a5db3f" providerId="ADAL" clId="{81A39C33-690D-45EC-9C86-28647E4306CE}" dt="2020-08-30T08:46:31.081" v="639" actId="478"/>
          <ac:spMkLst>
            <pc:docMk/>
            <pc:sldMk cId="300795429" sldId="266"/>
            <ac:spMk id="4" creationId="{73DBC5BE-ECCB-4542-973E-1A84A7B7C3BC}"/>
          </ac:spMkLst>
        </pc:spChg>
        <pc:spChg chg="mod">
          <ac:chgData name="Graziela Figueiredo" userId="d996f525-1d3f-48bc-af5a-812ad6a5db3f" providerId="ADAL" clId="{81A39C33-690D-45EC-9C86-28647E4306CE}" dt="2020-08-30T09:10:04.470" v="804" actId="20577"/>
          <ac:spMkLst>
            <pc:docMk/>
            <pc:sldMk cId="300795429" sldId="266"/>
            <ac:spMk id="6" creationId="{173AC52F-1CAF-44A3-A1FA-FF885EEA86C9}"/>
          </ac:spMkLst>
        </pc:spChg>
        <pc:picChg chg="add del mod">
          <ac:chgData name="Graziela Figueiredo" userId="d996f525-1d3f-48bc-af5a-812ad6a5db3f" providerId="ADAL" clId="{81A39C33-690D-45EC-9C86-28647E4306CE}" dt="2020-08-30T08:46:57.984" v="646" actId="478"/>
          <ac:picMkLst>
            <pc:docMk/>
            <pc:sldMk cId="300795429" sldId="266"/>
            <ac:picMk id="5" creationId="{4839EB59-076A-4764-93FC-E3EA28C7612F}"/>
          </ac:picMkLst>
        </pc:picChg>
        <pc:picChg chg="add mod">
          <ac:chgData name="Graziela Figueiredo" userId="d996f525-1d3f-48bc-af5a-812ad6a5db3f" providerId="ADAL" clId="{81A39C33-690D-45EC-9C86-28647E4306CE}" dt="2020-08-30T08:48:22.528" v="661" actId="1076"/>
          <ac:picMkLst>
            <pc:docMk/>
            <pc:sldMk cId="300795429" sldId="266"/>
            <ac:picMk id="8" creationId="{DD3B2DD5-6E18-42D7-8EAE-009BA8104947}"/>
          </ac:picMkLst>
        </pc:picChg>
      </pc:sldChg>
      <pc:sldChg chg="addSp delSp modSp mod setBg setClrOvrMap">
        <pc:chgData name="Graziela Figueiredo" userId="d996f525-1d3f-48bc-af5a-812ad6a5db3f" providerId="ADAL" clId="{81A39C33-690D-45EC-9C86-28647E4306CE}" dt="2020-08-30T07:58:53.353" v="46" actId="21"/>
        <pc:sldMkLst>
          <pc:docMk/>
          <pc:sldMk cId="2400970991" sldId="267"/>
        </pc:sldMkLst>
        <pc:spChg chg="mod">
          <ac:chgData name="Graziela Figueiredo" userId="d996f525-1d3f-48bc-af5a-812ad6a5db3f" providerId="ADAL" clId="{81A39C33-690D-45EC-9C86-28647E4306CE}" dt="2020-08-30T07:58:11.885" v="41" actId="26606"/>
          <ac:spMkLst>
            <pc:docMk/>
            <pc:sldMk cId="2400970991" sldId="267"/>
            <ac:spMk id="6" creationId="{6FFF8A84-AF26-4616-A694-B7DD1671B422}"/>
          </ac:spMkLst>
        </pc:spChg>
        <pc:spChg chg="add del">
          <ac:chgData name="Graziela Figueiredo" userId="d996f525-1d3f-48bc-af5a-812ad6a5db3f" providerId="ADAL" clId="{81A39C33-690D-45EC-9C86-28647E4306CE}" dt="2020-08-30T07:58:11.885" v="41" actId="26606"/>
          <ac:spMkLst>
            <pc:docMk/>
            <pc:sldMk cId="2400970991" sldId="267"/>
            <ac:spMk id="11" creationId="{0DE6A193-4755-479A-BC6F-A7EBCA73BE1A}"/>
          </ac:spMkLst>
        </pc:spChg>
        <pc:spChg chg="add del">
          <ac:chgData name="Graziela Figueiredo" userId="d996f525-1d3f-48bc-af5a-812ad6a5db3f" providerId="ADAL" clId="{81A39C33-690D-45EC-9C86-28647E4306CE}" dt="2020-08-30T07:58:11.885" v="41" actId="26606"/>
          <ac:spMkLst>
            <pc:docMk/>
            <pc:sldMk cId="2400970991" sldId="267"/>
            <ac:spMk id="13" creationId="{5A55B759-31A7-423C-9BC2-A8BC09FE98B9}"/>
          </ac:spMkLst>
        </pc:spChg>
        <pc:spChg chg="add del">
          <ac:chgData name="Graziela Figueiredo" userId="d996f525-1d3f-48bc-af5a-812ad6a5db3f" providerId="ADAL" clId="{81A39C33-690D-45EC-9C86-28647E4306CE}" dt="2020-08-30T07:58:11.885" v="41" actId="26606"/>
          <ac:spMkLst>
            <pc:docMk/>
            <pc:sldMk cId="2400970991" sldId="267"/>
            <ac:spMk id="15" creationId="{F78796AF-79A0-47AC-BEFD-BFFC00F968C4}"/>
          </ac:spMkLst>
        </pc:spChg>
        <pc:picChg chg="add del mod">
          <ac:chgData name="Graziela Figueiredo" userId="d996f525-1d3f-48bc-af5a-812ad6a5db3f" providerId="ADAL" clId="{81A39C33-690D-45EC-9C86-28647E4306CE}" dt="2020-08-30T07:58:53.353" v="46" actId="21"/>
          <ac:picMkLst>
            <pc:docMk/>
            <pc:sldMk cId="2400970991" sldId="267"/>
            <ac:picMk id="2" creationId="{710D9C74-C115-4844-B222-036BD52004B0}"/>
          </ac:picMkLst>
        </pc:picChg>
        <pc:picChg chg="mod ord">
          <ac:chgData name="Graziela Figueiredo" userId="d996f525-1d3f-48bc-af5a-812ad6a5db3f" providerId="ADAL" clId="{81A39C33-690D-45EC-9C86-28647E4306CE}" dt="2020-08-30T07:58:14.564" v="45" actId="14100"/>
          <ac:picMkLst>
            <pc:docMk/>
            <pc:sldMk cId="2400970991" sldId="267"/>
            <ac:picMk id="5" creationId="{9DE01F60-49BC-4ECF-B93D-0ED9DD8FEE91}"/>
          </ac:picMkLst>
        </pc:picChg>
      </pc:sldChg>
      <pc:sldChg chg="modSp mod modNotesTx">
        <pc:chgData name="Graziela Figueiredo" userId="d996f525-1d3f-48bc-af5a-812ad6a5db3f" providerId="ADAL" clId="{81A39C33-690D-45EC-9C86-28647E4306CE}" dt="2020-08-30T08:06:55.941" v="228" actId="6549"/>
        <pc:sldMkLst>
          <pc:docMk/>
          <pc:sldMk cId="3673228782" sldId="268"/>
        </pc:sldMkLst>
        <pc:spChg chg="mod">
          <ac:chgData name="Graziela Figueiredo" userId="d996f525-1d3f-48bc-af5a-812ad6a5db3f" providerId="ADAL" clId="{81A39C33-690D-45EC-9C86-28647E4306CE}" dt="2020-08-30T08:05:03.088" v="223" actId="20577"/>
          <ac:spMkLst>
            <pc:docMk/>
            <pc:sldMk cId="3673228782" sldId="268"/>
            <ac:spMk id="20" creationId="{6CC0B1F1-182F-4E3B-A912-6C01BDFC4EAF}"/>
          </ac:spMkLst>
        </pc:spChg>
        <pc:grpChg chg="mod">
          <ac:chgData name="Graziela Figueiredo" userId="d996f525-1d3f-48bc-af5a-812ad6a5db3f" providerId="ADAL" clId="{81A39C33-690D-45EC-9C86-28647E4306CE}" dt="2020-08-30T08:05:23.634" v="224" actId="1076"/>
          <ac:grpSpMkLst>
            <pc:docMk/>
            <pc:sldMk cId="3673228782" sldId="268"/>
            <ac:grpSpMk id="30" creationId="{2D2C5AD4-A967-49E5-A56C-4F943D2FCFA6}"/>
          </ac:grpSpMkLst>
        </pc:grpChg>
      </pc:sldChg>
      <pc:sldChg chg="addSp delSp mod ord">
        <pc:chgData name="Graziela Figueiredo" userId="d996f525-1d3f-48bc-af5a-812ad6a5db3f" providerId="ADAL" clId="{81A39C33-690D-45EC-9C86-28647E4306CE}" dt="2020-08-30T08:25:29.199" v="529"/>
        <pc:sldMkLst>
          <pc:docMk/>
          <pc:sldMk cId="1500700529" sldId="269"/>
        </pc:sldMkLst>
        <pc:spChg chg="add del">
          <ac:chgData name="Graziela Figueiredo" userId="d996f525-1d3f-48bc-af5a-812ad6a5db3f" providerId="ADAL" clId="{81A39C33-690D-45EC-9C86-28647E4306CE}" dt="2020-08-30T08:06:01.688" v="226" actId="22"/>
          <ac:spMkLst>
            <pc:docMk/>
            <pc:sldMk cId="1500700529" sldId="269"/>
            <ac:spMk id="4" creationId="{1A29AF71-EADF-4092-8756-B44FFFCB6127}"/>
          </ac:spMkLst>
        </pc:spChg>
      </pc:sldChg>
      <pc:sldChg chg="del ord">
        <pc:chgData name="Graziela Figueiredo" userId="d996f525-1d3f-48bc-af5a-812ad6a5db3f" providerId="ADAL" clId="{81A39C33-690D-45EC-9C86-28647E4306CE}" dt="2020-08-30T08:39:26.422" v="610" actId="47"/>
        <pc:sldMkLst>
          <pc:docMk/>
          <pc:sldMk cId="1870326858" sldId="271"/>
        </pc:sldMkLst>
      </pc:sldChg>
      <pc:sldChg chg="addSp delSp modSp mod">
        <pc:chgData name="Graziela Figueiredo" userId="d996f525-1d3f-48bc-af5a-812ad6a5db3f" providerId="ADAL" clId="{81A39C33-690D-45EC-9C86-28647E4306CE}" dt="2020-08-30T07:59:05.766" v="49" actId="1076"/>
        <pc:sldMkLst>
          <pc:docMk/>
          <pc:sldMk cId="1213835963" sldId="272"/>
        </pc:sldMkLst>
        <pc:spChg chg="add mod">
          <ac:chgData name="Graziela Figueiredo" userId="d996f525-1d3f-48bc-af5a-812ad6a5db3f" providerId="ADAL" clId="{81A39C33-690D-45EC-9C86-28647E4306CE}" dt="2020-08-30T07:55:15.312" v="8" actId="1076"/>
          <ac:spMkLst>
            <pc:docMk/>
            <pc:sldMk cId="1213835963" sldId="272"/>
            <ac:spMk id="2" creationId="{7FC4965B-DD8F-41AD-BF08-C6ACC2B16F8B}"/>
          </ac:spMkLst>
        </pc:spChg>
        <pc:spChg chg="del">
          <ac:chgData name="Graziela Figueiredo" userId="d996f525-1d3f-48bc-af5a-812ad6a5db3f" providerId="ADAL" clId="{81A39C33-690D-45EC-9C86-28647E4306CE}" dt="2020-08-30T07:55:02.494" v="5" actId="478"/>
          <ac:spMkLst>
            <pc:docMk/>
            <pc:sldMk cId="1213835963" sldId="272"/>
            <ac:spMk id="3" creationId="{0F98BE61-C39B-44DE-855B-8D5C0684289F}"/>
          </ac:spMkLst>
        </pc:spChg>
        <pc:spChg chg="del">
          <ac:chgData name="Graziela Figueiredo" userId="d996f525-1d3f-48bc-af5a-812ad6a5db3f" providerId="ADAL" clId="{81A39C33-690D-45EC-9C86-28647E4306CE}" dt="2020-08-30T07:55:05.542" v="6" actId="478"/>
          <ac:spMkLst>
            <pc:docMk/>
            <pc:sldMk cId="1213835963" sldId="272"/>
            <ac:spMk id="4" creationId="{01351725-1229-4582-8E3F-284D58E727BD}"/>
          </ac:spMkLst>
        </pc:spChg>
        <pc:spChg chg="add mod">
          <ac:chgData name="Graziela Figueiredo" userId="d996f525-1d3f-48bc-af5a-812ad6a5db3f" providerId="ADAL" clId="{81A39C33-690D-45EC-9C86-28647E4306CE}" dt="2020-08-30T07:56:32.380" v="21" actId="1076"/>
          <ac:spMkLst>
            <pc:docMk/>
            <pc:sldMk cId="1213835963" sldId="272"/>
            <ac:spMk id="7" creationId="{224FEBE7-62B6-4F23-AAA4-947C87CB284A}"/>
          </ac:spMkLst>
        </pc:spChg>
        <pc:spChg chg="del">
          <ac:chgData name="Graziela Figueiredo" userId="d996f525-1d3f-48bc-af5a-812ad6a5db3f" providerId="ADAL" clId="{81A39C33-690D-45EC-9C86-28647E4306CE}" dt="2020-08-30T07:55:34.718" v="12" actId="478"/>
          <ac:spMkLst>
            <pc:docMk/>
            <pc:sldMk cId="1213835963" sldId="272"/>
            <ac:spMk id="8" creationId="{2B478C1F-63B9-4912-8E93-73AE9B947FE8}"/>
          </ac:spMkLst>
        </pc:spChg>
        <pc:picChg chg="add del mod">
          <ac:chgData name="Graziela Figueiredo" userId="d996f525-1d3f-48bc-af5a-812ad6a5db3f" providerId="ADAL" clId="{81A39C33-690D-45EC-9C86-28647E4306CE}" dt="2020-08-30T07:56:14.263" v="16" actId="478"/>
          <ac:picMkLst>
            <pc:docMk/>
            <pc:sldMk cId="1213835963" sldId="272"/>
            <ac:picMk id="10" creationId="{FA6626F5-1BD7-4A8F-A2C0-CA3FB83563D1}"/>
          </ac:picMkLst>
        </pc:picChg>
        <pc:picChg chg="add mod">
          <ac:chgData name="Graziela Figueiredo" userId="d996f525-1d3f-48bc-af5a-812ad6a5db3f" providerId="ADAL" clId="{81A39C33-690D-45EC-9C86-28647E4306CE}" dt="2020-08-30T07:59:05.766" v="49" actId="1076"/>
          <ac:picMkLst>
            <pc:docMk/>
            <pc:sldMk cId="1213835963" sldId="272"/>
            <ac:picMk id="11" creationId="{F4706579-95A4-478B-BE1F-DB0578A3B682}"/>
          </ac:picMkLst>
        </pc:picChg>
        <pc:picChg chg="del mod">
          <ac:chgData name="Graziela Figueiredo" userId="d996f525-1d3f-48bc-af5a-812ad6a5db3f" providerId="ADAL" clId="{81A39C33-690D-45EC-9C86-28647E4306CE}" dt="2020-08-30T07:56:55.250" v="24" actId="21"/>
          <ac:picMkLst>
            <pc:docMk/>
            <pc:sldMk cId="1213835963" sldId="272"/>
            <ac:picMk id="16" creationId="{34821409-5307-4127-993A-3F5FC6B66B73}"/>
          </ac:picMkLst>
        </pc:picChg>
        <pc:picChg chg="mod">
          <ac:chgData name="Graziela Figueiredo" userId="d996f525-1d3f-48bc-af5a-812ad6a5db3f" providerId="ADAL" clId="{81A39C33-690D-45EC-9C86-28647E4306CE}" dt="2020-08-30T07:56:47.790" v="23" actId="1076"/>
          <ac:picMkLst>
            <pc:docMk/>
            <pc:sldMk cId="1213835963" sldId="272"/>
            <ac:picMk id="1026" creationId="{0D041B8B-9C3A-4EA3-A41E-258EB913E3A0}"/>
          </ac:picMkLst>
        </pc:picChg>
      </pc:sldChg>
      <pc:sldChg chg="addSp delSp modSp add mod setBg">
        <pc:chgData name="Graziela Figueiredo" userId="d996f525-1d3f-48bc-af5a-812ad6a5db3f" providerId="ADAL" clId="{81A39C33-690D-45EC-9C86-28647E4306CE}" dt="2020-08-30T09:09:29.691" v="793" actId="20577"/>
        <pc:sldMkLst>
          <pc:docMk/>
          <pc:sldMk cId="2105454038" sldId="273"/>
        </pc:sldMkLst>
        <pc:spChg chg="add mod ord">
          <ac:chgData name="Graziela Figueiredo" userId="d996f525-1d3f-48bc-af5a-812ad6a5db3f" providerId="ADAL" clId="{81A39C33-690D-45EC-9C86-28647E4306CE}" dt="2020-08-30T09:09:29.691" v="793" actId="20577"/>
          <ac:spMkLst>
            <pc:docMk/>
            <pc:sldMk cId="2105454038" sldId="273"/>
            <ac:spMk id="3" creationId="{9294C647-BEA5-4BE1-9DED-A41B505F9E4B}"/>
          </ac:spMkLst>
        </pc:spChg>
        <pc:spChg chg="del mod">
          <ac:chgData name="Graziela Figueiredo" userId="d996f525-1d3f-48bc-af5a-812ad6a5db3f" providerId="ADAL" clId="{81A39C33-690D-45EC-9C86-28647E4306CE}" dt="2020-08-30T08:32:21.102" v="551" actId="478"/>
          <ac:spMkLst>
            <pc:docMk/>
            <pc:sldMk cId="2105454038" sldId="273"/>
            <ac:spMk id="4" creationId="{01351725-1229-4582-8E3F-284D58E727BD}"/>
          </ac:spMkLst>
        </pc:spChg>
        <pc:spChg chg="mod ord">
          <ac:chgData name="Graziela Figueiredo" userId="d996f525-1d3f-48bc-af5a-812ad6a5db3f" providerId="ADAL" clId="{81A39C33-690D-45EC-9C86-28647E4306CE}" dt="2020-08-30T08:34:10.750" v="572" actId="1076"/>
          <ac:spMkLst>
            <pc:docMk/>
            <pc:sldMk cId="2105454038" sldId="273"/>
            <ac:spMk id="6" creationId="{2D543AAA-DAFE-4333-B4B5-A43845C61C9E}"/>
          </ac:spMkLst>
        </pc:spChg>
        <pc:spChg chg="add">
          <ac:chgData name="Graziela Figueiredo" userId="d996f525-1d3f-48bc-af5a-812ad6a5db3f" providerId="ADAL" clId="{81A39C33-690D-45EC-9C86-28647E4306CE}" dt="2020-08-30T08:31:37.367" v="534" actId="26606"/>
          <ac:spMkLst>
            <pc:docMk/>
            <pc:sldMk cId="2105454038" sldId="273"/>
            <ac:spMk id="11" creationId="{9427AF5F-9A0E-42B7-A252-FD64C9885F9C}"/>
          </ac:spMkLst>
        </pc:spChg>
        <pc:picChg chg="add del mod">
          <ac:chgData name="Graziela Figueiredo" userId="d996f525-1d3f-48bc-af5a-812ad6a5db3f" providerId="ADAL" clId="{81A39C33-690D-45EC-9C86-28647E4306CE}" dt="2020-08-30T08:33:07.624" v="560" actId="478"/>
          <ac:picMkLst>
            <pc:docMk/>
            <pc:sldMk cId="2105454038" sldId="273"/>
            <ac:picMk id="2" creationId="{D84197A0-47E0-43EE-B7EB-3D2722FD8688}"/>
          </ac:picMkLst>
        </pc:picChg>
        <pc:picChg chg="del">
          <ac:chgData name="Graziela Figueiredo" userId="d996f525-1d3f-48bc-af5a-812ad6a5db3f" providerId="ADAL" clId="{81A39C33-690D-45EC-9C86-28647E4306CE}" dt="2020-08-30T08:31:32.681" v="532" actId="478"/>
          <ac:picMkLst>
            <pc:docMk/>
            <pc:sldMk cId="2105454038" sldId="273"/>
            <ac:picMk id="5" creationId="{770360DA-09DF-4296-A950-6E35EC311EBF}"/>
          </ac:picMkLst>
        </pc:picChg>
        <pc:picChg chg="add del mod">
          <ac:chgData name="Graziela Figueiredo" userId="d996f525-1d3f-48bc-af5a-812ad6a5db3f" providerId="ADAL" clId="{81A39C33-690D-45EC-9C86-28647E4306CE}" dt="2020-08-30T08:33:23.821" v="563" actId="478"/>
          <ac:picMkLst>
            <pc:docMk/>
            <pc:sldMk cId="2105454038" sldId="273"/>
            <ac:picMk id="9" creationId="{BEF8C20A-DC5F-44C1-82DD-1BB878190FC3}"/>
          </ac:picMkLst>
        </pc:picChg>
        <pc:picChg chg="add mod">
          <ac:chgData name="Graziela Figueiredo" userId="d996f525-1d3f-48bc-af5a-812ad6a5db3f" providerId="ADAL" clId="{81A39C33-690D-45EC-9C86-28647E4306CE}" dt="2020-08-30T08:34:20.272" v="574" actId="1076"/>
          <ac:picMkLst>
            <pc:docMk/>
            <pc:sldMk cId="2105454038" sldId="273"/>
            <ac:picMk id="13" creationId="{B2E9CCAB-BD28-47DA-A8F5-A6AC967578F2}"/>
          </ac:picMkLst>
        </pc:picChg>
      </pc:sldChg>
      <pc:sldChg chg="addSp delSp modSp add mod">
        <pc:chgData name="Graziela Figueiredo" userId="d996f525-1d3f-48bc-af5a-812ad6a5db3f" providerId="ADAL" clId="{81A39C33-690D-45EC-9C86-28647E4306CE}" dt="2020-08-30T09:38:00.232" v="1078" actId="1076"/>
        <pc:sldMkLst>
          <pc:docMk/>
          <pc:sldMk cId="1738393153" sldId="274"/>
        </pc:sldMkLst>
        <pc:spChg chg="add">
          <ac:chgData name="Graziela Figueiredo" userId="d996f525-1d3f-48bc-af5a-812ad6a5db3f" providerId="ADAL" clId="{81A39C33-690D-45EC-9C86-28647E4306CE}" dt="2020-08-30T08:35:59.485" v="580" actId="22"/>
          <ac:spMkLst>
            <pc:docMk/>
            <pc:sldMk cId="1738393153" sldId="274"/>
            <ac:spMk id="2" creationId="{30C6635C-9854-45E9-9C3F-54B99979445F}"/>
          </ac:spMkLst>
        </pc:spChg>
        <pc:spChg chg="del">
          <ac:chgData name="Graziela Figueiredo" userId="d996f525-1d3f-48bc-af5a-812ad6a5db3f" providerId="ADAL" clId="{81A39C33-690D-45EC-9C86-28647E4306CE}" dt="2020-08-30T08:35:58.711" v="579" actId="478"/>
          <ac:spMkLst>
            <pc:docMk/>
            <pc:sldMk cId="1738393153" sldId="274"/>
            <ac:spMk id="4" creationId="{01351725-1229-4582-8E3F-284D58E727BD}"/>
          </ac:spMkLst>
        </pc:spChg>
        <pc:spChg chg="del">
          <ac:chgData name="Graziela Figueiredo" userId="d996f525-1d3f-48bc-af5a-812ad6a5db3f" providerId="ADAL" clId="{81A39C33-690D-45EC-9C86-28647E4306CE}" dt="2020-08-30T08:37:08.682" v="584" actId="478"/>
          <ac:spMkLst>
            <pc:docMk/>
            <pc:sldMk cId="1738393153" sldId="274"/>
            <ac:spMk id="6" creationId="{2D543AAA-DAFE-4333-B4B5-A43845C61C9E}"/>
          </ac:spMkLst>
        </pc:spChg>
        <pc:spChg chg="add mod">
          <ac:chgData name="Graziela Figueiredo" userId="d996f525-1d3f-48bc-af5a-812ad6a5db3f" providerId="ADAL" clId="{81A39C33-690D-45EC-9C86-28647E4306CE}" dt="2020-08-30T09:34:03.733" v="1004" actId="1076"/>
          <ac:spMkLst>
            <pc:docMk/>
            <pc:sldMk cId="1738393153" sldId="274"/>
            <ac:spMk id="10" creationId="{E129FE6E-22A3-42BE-97A9-DBBF9D9CF2D1}"/>
          </ac:spMkLst>
        </pc:spChg>
        <pc:spChg chg="add mod">
          <ac:chgData name="Graziela Figueiredo" userId="d996f525-1d3f-48bc-af5a-812ad6a5db3f" providerId="ADAL" clId="{81A39C33-690D-45EC-9C86-28647E4306CE}" dt="2020-08-30T09:35:18.395" v="1047" actId="20577"/>
          <ac:spMkLst>
            <pc:docMk/>
            <pc:sldMk cId="1738393153" sldId="274"/>
            <ac:spMk id="12" creationId="{FAC2B672-3E7E-4DAD-BDC2-E7656066907E}"/>
          </ac:spMkLst>
        </pc:spChg>
        <pc:spChg chg="add mod">
          <ac:chgData name="Graziela Figueiredo" userId="d996f525-1d3f-48bc-af5a-812ad6a5db3f" providerId="ADAL" clId="{81A39C33-690D-45EC-9C86-28647E4306CE}" dt="2020-08-30T09:38:00.232" v="1078" actId="1076"/>
          <ac:spMkLst>
            <pc:docMk/>
            <pc:sldMk cId="1738393153" sldId="274"/>
            <ac:spMk id="14" creationId="{86DFC472-B1AB-4F43-ACA2-DB42F996676C}"/>
          </ac:spMkLst>
        </pc:spChg>
        <pc:picChg chg="del">
          <ac:chgData name="Graziela Figueiredo" userId="d996f525-1d3f-48bc-af5a-812ad6a5db3f" providerId="ADAL" clId="{81A39C33-690D-45EC-9C86-28647E4306CE}" dt="2020-08-30T08:37:02.566" v="582" actId="478"/>
          <ac:picMkLst>
            <pc:docMk/>
            <pc:sldMk cId="1738393153" sldId="274"/>
            <ac:picMk id="5" creationId="{770360DA-09DF-4296-A950-6E35EC311EBF}"/>
          </ac:picMkLst>
        </pc:picChg>
        <pc:picChg chg="add mod">
          <ac:chgData name="Graziela Figueiredo" userId="d996f525-1d3f-48bc-af5a-812ad6a5db3f" providerId="ADAL" clId="{81A39C33-690D-45EC-9C86-28647E4306CE}" dt="2020-08-30T08:37:44.158" v="590" actId="1076"/>
          <ac:picMkLst>
            <pc:docMk/>
            <pc:sldMk cId="1738393153" sldId="274"/>
            <ac:picMk id="8" creationId="{82734A5E-1DA6-4862-8F56-D056F432FDEB}"/>
          </ac:picMkLst>
        </pc:picChg>
      </pc:sldChg>
      <pc:sldChg chg="add del">
        <pc:chgData name="Graziela Figueiredo" userId="d996f525-1d3f-48bc-af5a-812ad6a5db3f" providerId="ADAL" clId="{81A39C33-690D-45EC-9C86-28647E4306CE}" dt="2020-08-30T09:40:07.126" v="1079" actId="47"/>
        <pc:sldMkLst>
          <pc:docMk/>
          <pc:sldMk cId="297048303" sldId="275"/>
        </pc:sldMkLst>
      </pc:sldChg>
      <pc:sldChg chg="new">
        <pc:chgData name="Graziela Figueiredo" userId="d996f525-1d3f-48bc-af5a-812ad6a5db3f" providerId="ADAL" clId="{81A39C33-690D-45EC-9C86-28647E4306CE}" dt="2020-08-30T09:13:54.285" v="805" actId="680"/>
        <pc:sldMkLst>
          <pc:docMk/>
          <pc:sldMk cId="1953651677" sldId="276"/>
        </pc:sldMkLst>
      </pc:sldChg>
      <pc:sldChg chg="new">
        <pc:chgData name="Graziela Figueiredo" userId="d996f525-1d3f-48bc-af5a-812ad6a5db3f" providerId="ADAL" clId="{81A39C33-690D-45EC-9C86-28647E4306CE}" dt="2020-08-30T09:14:04.422" v="806" actId="680"/>
        <pc:sldMkLst>
          <pc:docMk/>
          <pc:sldMk cId="1828311100" sldId="277"/>
        </pc:sldMkLst>
      </pc:sldChg>
      <pc:sldChg chg="new">
        <pc:chgData name="Graziela Figueiredo" userId="d996f525-1d3f-48bc-af5a-812ad6a5db3f" providerId="ADAL" clId="{81A39C33-690D-45EC-9C86-28647E4306CE}" dt="2020-08-30T09:14:26.289" v="807" actId="680"/>
        <pc:sldMkLst>
          <pc:docMk/>
          <pc:sldMk cId="4209654403" sldId="278"/>
        </pc:sldMkLst>
      </pc:sldChg>
      <pc:sldChg chg="addSp modSp add mod">
        <pc:chgData name="Graziela Figueiredo" userId="d996f525-1d3f-48bc-af5a-812ad6a5db3f" providerId="ADAL" clId="{81A39C33-690D-45EC-9C86-28647E4306CE}" dt="2020-08-30T09:19:41.364" v="878" actId="313"/>
        <pc:sldMkLst>
          <pc:docMk/>
          <pc:sldMk cId="3980520474" sldId="279"/>
        </pc:sldMkLst>
        <pc:spChg chg="add mod">
          <ac:chgData name="Graziela Figueiredo" userId="d996f525-1d3f-48bc-af5a-812ad6a5db3f" providerId="ADAL" clId="{81A39C33-690D-45EC-9C86-28647E4306CE}" dt="2020-08-30T09:19:41.364" v="878" actId="313"/>
          <ac:spMkLst>
            <pc:docMk/>
            <pc:sldMk cId="3980520474" sldId="279"/>
            <ac:spMk id="3" creationId="{2FB8A194-89EC-46FC-91BD-86943A1EB9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BB4E4-415D-41F8-8A98-E0547EA368B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41D2-C9DD-4F9C-AF56-6726B781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41D2-C9DD-4F9C-AF56-6726B781E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41D2-C9DD-4F9C-AF56-6726B781EF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41D2-C9DD-4F9C-AF56-6726B781EF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C358-27F0-4FC8-89A9-90D9A5C5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9C720-9172-497F-A844-18181D048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64A06-F54A-449E-B1F1-A3F0D3EA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980D-17C0-4B8C-B944-2E3B95B2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260E-5809-47AC-97E0-F949DCDF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8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657-E1F5-4CE1-BEED-BB875B14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DD134-A810-49F1-AFB7-985136C2F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BECE-2C2C-41A3-931C-9FBA5132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68D29-3B94-4A31-B3BF-0BAD8FB2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EE93-659E-400B-A504-C7E6C2CA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70281-8DB5-403E-9EBB-ADDCD2C4A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04D15-3C7D-4355-B200-3800C030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E907-95DB-4C99-B7B2-64DF9184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D844-686E-4841-BDDF-E8DDD22C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D443-0E6B-4B65-A39A-C81860F5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2A05-527F-4EF0-9D3F-1663C218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04CF-3E51-460D-AD14-3321A678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C10B-94F9-49A8-88BF-012E4B61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5A73E-E9A2-4866-8D2F-BB64F20C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1C4C-C967-4626-BF51-CF9ECCC8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6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7F93-2D6F-4247-A49F-70E3FD28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3CEE6-8816-464A-890E-702C6606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7C39-A12B-434D-81FA-7B72F9C8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976A-4E0B-4A47-B3BA-3240562C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F74A-2F42-4C15-9336-08AE487D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BF8A-90B0-4D9B-900C-3577176C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0FD2-381A-4960-BB54-AB3235107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3EF5-857E-4B3E-A8C9-851E8F2B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572E-E157-44F7-8DCB-7892BDBF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0FD24-9AA9-4F82-925E-3900325E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F61A-706B-4908-9F4C-17FD5487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55F1-E7CB-4D31-ABB9-D4573F43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0C7F-54EC-4674-9B72-CF649D1B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C990-877A-47A7-9C32-08BD901DE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55BA1-00B4-493F-852C-20C821249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EE1D0-A0CC-4069-8572-7FBBC0382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F14DA-9C01-4E84-B64B-1475EF7C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4C3F4-0D9E-4A28-8FE3-AF600DBE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B8A64-9A4D-4310-B9F8-AC09071F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4F3F-1464-48DC-B05F-01E81175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041B-4145-4A94-AE01-9C228CCA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6795E-9D5B-44F4-B95B-80E8D8F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C9364-77D2-4B30-9489-B0920AFC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76B20-D8BD-45E6-AC56-369A58B3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63AE3-16CA-4AD6-A34B-DB5E9A6C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CEF0F-5D6B-4E1A-B4B6-1BC67F56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B6CC-4AB9-46FC-B73B-B2F2B0A3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001B-C4DC-4533-9843-1FBD68C0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F12CE-50A0-470A-8CA5-5B06B7FF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63A3E-099E-4E7E-B9F8-B5079773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2F8FA-0EB6-442A-87F4-D24A0292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7989-9773-48BD-8DAD-3446A83F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691A-EF3D-4122-BB5C-80277DF1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47293-5FE8-42FD-B78A-1B3796C39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5C39A-CEF0-41D5-A829-0295E4F1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069E7-C83F-4F03-97D3-C10B4263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DD92C-BD8C-46B3-AB6C-282765F8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D16C8-D32F-4AF2-BE4F-DAB5090E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DD86D-7149-42A5-883D-9D6A48A0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6067-BE13-4D55-A89E-40C36F86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E1C1-A3DC-4053-B8A5-A432CCF4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DC07-26F0-437A-8412-AD1D2C0C297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57AC-041D-494F-8E46-582A3B63E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BCE8-9DC5-4BF7-B2CB-B9DABD02B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EBCD-7E8C-4E59-84D2-F5C6FCE0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8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01F60-49BC-4ECF-B93D-0ED9DD8F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84" y="844407"/>
            <a:ext cx="6013593" cy="6013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F8A84-AF26-4616-A694-B7DD1671B422}"/>
              </a:ext>
            </a:extLst>
          </p:cNvPr>
          <p:cNvSpPr txBox="1"/>
          <p:nvPr/>
        </p:nvSpPr>
        <p:spPr>
          <a:xfrm>
            <a:off x="3593069" y="264329"/>
            <a:ext cx="5311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Algerian" panose="04020705040A02060702" pitchFamily="82" charset="0"/>
                <a:cs typeface="Aharoni" panose="02010803020104030203" pitchFamily="2" charset="-79"/>
              </a:rPr>
              <a:t>NSC Hybrid Team</a:t>
            </a:r>
            <a:endParaRPr lang="en-US" sz="4800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0970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486EE2D-359F-4E35-9ABB-583A3BC19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" y="-1"/>
            <a:ext cx="12111259" cy="681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6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51725-1229-4582-8E3F-284D58E727BD}"/>
              </a:ext>
            </a:extLst>
          </p:cNvPr>
          <p:cNvSpPr txBox="1"/>
          <p:nvPr/>
        </p:nvSpPr>
        <p:spPr>
          <a:xfrm>
            <a:off x="2891481" y="285152"/>
            <a:ext cx="612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COST ESTIMATE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43AAA-DAFE-4333-B4B5-A43845C61C9E}"/>
              </a:ext>
            </a:extLst>
          </p:cNvPr>
          <p:cNvSpPr txBox="1"/>
          <p:nvPr/>
        </p:nvSpPr>
        <p:spPr>
          <a:xfrm>
            <a:off x="5386040" y="1598697"/>
            <a:ext cx="660413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Estimate for 1 system (4 km)</a:t>
            </a:r>
          </a:p>
          <a:p>
            <a:r>
              <a:rPr lang="en-US" sz="3200" dirty="0"/>
              <a:t>SEK 150,000</a:t>
            </a:r>
          </a:p>
          <a:p>
            <a:endParaRPr lang="en-US" sz="2400" dirty="0"/>
          </a:p>
          <a:p>
            <a:r>
              <a:rPr lang="en-US" sz="2400" dirty="0"/>
              <a:t>Includes: SW Development, Sensor platform devices, Action platform devices</a:t>
            </a:r>
          </a:p>
          <a:p>
            <a:endParaRPr lang="en-US" sz="3200" dirty="0"/>
          </a:p>
          <a:p>
            <a:r>
              <a:rPr lang="en-US" sz="3200" dirty="0"/>
              <a:t>Notes: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Cost estimated based on Project done in </a:t>
            </a:r>
            <a:r>
              <a:rPr lang="en-US" sz="2400" dirty="0" err="1"/>
              <a:t>Srik</a:t>
            </a:r>
            <a:r>
              <a:rPr lang="en-US" sz="2400" dirty="0"/>
              <a:t> Lanka (has expertise and low cost)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SW Development (one-time cost, not per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5E676-68BB-408C-8C0C-85BA656F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257"/>
            <a:ext cx="4973910" cy="53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E39F8-7ABA-4927-B418-216BF06EDF3C}"/>
              </a:ext>
            </a:extLst>
          </p:cNvPr>
          <p:cNvSpPr txBox="1"/>
          <p:nvPr/>
        </p:nvSpPr>
        <p:spPr>
          <a:xfrm>
            <a:off x="1773043" y="1326996"/>
            <a:ext cx="49636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Cost Estimate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of a node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----------------------------------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50 Sensors &amp; Repelling unit               15,000$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IoT Router                                             1,000$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Storage &amp; CPU Unit                                 250$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================Roughly 140,000 SEK</a:t>
            </a: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 </a:t>
            </a: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Fixed cost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-----------------------------------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Software &amp; Algo Development              60,000$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================Roughly 500,000 SEK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9E44A-6587-4DCC-B0F0-6AA23CB02226}"/>
              </a:ext>
            </a:extLst>
          </p:cNvPr>
          <p:cNvSpPr txBox="1"/>
          <p:nvPr/>
        </p:nvSpPr>
        <p:spPr>
          <a:xfrm>
            <a:off x="1773043" y="4889809"/>
            <a:ext cx="840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 50 villages, and we will apportion the software cost to each of those villages to arrive at an average cost per node.</a:t>
            </a:r>
            <a:br>
              <a:rPr lang="en-US" dirty="0"/>
            </a:br>
            <a:r>
              <a:rPr lang="en-US" dirty="0"/>
              <a:t>So total cost per node is SEK 150,000</a:t>
            </a:r>
          </a:p>
        </p:txBody>
      </p:sp>
    </p:spTree>
    <p:extLst>
      <p:ext uri="{BB962C8B-B14F-4D97-AF65-F5344CB8AC3E}">
        <p14:creationId xmlns:p14="http://schemas.microsoft.com/office/powerpoint/2010/main" val="420965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585B2B-409C-426F-BBD5-AC55BFCE300A}"/>
              </a:ext>
            </a:extLst>
          </p:cNvPr>
          <p:cNvSpPr txBox="1"/>
          <p:nvPr/>
        </p:nvSpPr>
        <p:spPr>
          <a:xfrm>
            <a:off x="2891481" y="654908"/>
            <a:ext cx="612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HOW TO FINANCE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AC52F-1CAF-44A3-A1FA-FF885EEA86C9}"/>
              </a:ext>
            </a:extLst>
          </p:cNvPr>
          <p:cNvSpPr txBox="1"/>
          <p:nvPr/>
        </p:nvSpPr>
        <p:spPr>
          <a:xfrm>
            <a:off x="6569275" y="2159734"/>
            <a:ext cx="5407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Pictures of elephants in the wild /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Contributing to save elephants and help local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Sweden, successful concept with Mousses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B2DD5-6E18-42D7-8EAE-009BA810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53" y="2035833"/>
            <a:ext cx="54959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B8A194-89EC-46FC-91BD-86943A1EB934}"/>
              </a:ext>
            </a:extLst>
          </p:cNvPr>
          <p:cNvSpPr txBox="1"/>
          <p:nvPr/>
        </p:nvSpPr>
        <p:spPr>
          <a:xfrm>
            <a:off x="2891481" y="1416854"/>
            <a:ext cx="61289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THANK YOU!</a:t>
            </a:r>
          </a:p>
          <a:p>
            <a:pPr algn="ctr"/>
            <a:endParaRPr lang="en-US" sz="4400" dirty="0">
              <a:latin typeface="Algerian" panose="04020705040A02060702" pitchFamily="82" charset="0"/>
            </a:endParaRPr>
          </a:p>
          <a:p>
            <a:pPr algn="ctr"/>
            <a:r>
              <a:rPr lang="en-US" sz="4400" dirty="0">
                <a:latin typeface="Algerian" panose="04020705040A02060702" pitchFamily="82" charset="0"/>
              </a:rPr>
              <a:t>So EXCITING For US</a:t>
            </a:r>
          </a:p>
          <a:p>
            <a:pPr algn="ctr"/>
            <a:r>
              <a:rPr lang="en-US" sz="4400" dirty="0">
                <a:latin typeface="Algerian" panose="04020705040A02060702" pitchFamily="82" charset="0"/>
              </a:rPr>
              <a:t>TO CONTIRBUTIE TO THIS CAUSE!</a:t>
            </a:r>
          </a:p>
        </p:txBody>
      </p:sp>
    </p:spTree>
    <p:extLst>
      <p:ext uri="{BB962C8B-B14F-4D97-AF65-F5344CB8AC3E}">
        <p14:creationId xmlns:p14="http://schemas.microsoft.com/office/powerpoint/2010/main" val="398052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PHANTS KILLED 31 PEOPLE IN NGAMILAND!... - Botswana People's Daily  Newspaper | Facebook">
            <a:extLst>
              <a:ext uri="{FF2B5EF4-FFF2-40B4-BE49-F238E27FC236}">
                <a16:creationId xmlns:a16="http://schemas.microsoft.com/office/drawing/2014/main" id="{0D041B8B-9C3A-4EA3-A41E-258EB913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4" y="2617402"/>
            <a:ext cx="5547159" cy="310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7056FC-E4C8-4298-9CF2-AA04CE83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777" y="2617402"/>
            <a:ext cx="1728674" cy="1623196"/>
          </a:xfrm>
          <a:prstGeom prst="rect">
            <a:avLst/>
          </a:prstGeom>
        </p:spPr>
      </p:pic>
      <p:pic>
        <p:nvPicPr>
          <p:cNvPr id="2050" name="Picture 2" descr="Gothenburg Maps | Sweden | Maps of Gothenburg">
            <a:extLst>
              <a:ext uri="{FF2B5EF4-FFF2-40B4-BE49-F238E27FC236}">
                <a16:creationId xmlns:a16="http://schemas.microsoft.com/office/drawing/2014/main" id="{B957F1C0-4BFF-4B16-A7EC-1AEF07EC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52" y="2617402"/>
            <a:ext cx="1627175" cy="162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CEBEE0-CE26-4297-B55F-321501523263}"/>
              </a:ext>
            </a:extLst>
          </p:cNvPr>
          <p:cNvCxnSpPr>
            <a:stCxn id="2050" idx="3"/>
            <a:endCxn id="14" idx="1"/>
          </p:cNvCxnSpPr>
          <p:nvPr/>
        </p:nvCxnSpPr>
        <p:spPr>
          <a:xfrm>
            <a:off x="8637827" y="3429000"/>
            <a:ext cx="103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11BA70-36CF-4B5E-8C21-0E3F2651BDA0}"/>
              </a:ext>
            </a:extLst>
          </p:cNvPr>
          <p:cNvSpPr txBox="1"/>
          <p:nvPr/>
        </p:nvSpPr>
        <p:spPr>
          <a:xfrm>
            <a:off x="6859823" y="5096500"/>
            <a:ext cx="4791707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Same challenges with Elephants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 expert trying to solve same problem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1D69DD-3C42-41DC-9141-BCA36376041A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9255677" y="4240598"/>
            <a:ext cx="1284437" cy="85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C4965B-DD8F-41AD-BF08-C6ACC2B16F8B}"/>
              </a:ext>
            </a:extLst>
          </p:cNvPr>
          <p:cNvSpPr txBox="1"/>
          <p:nvPr/>
        </p:nvSpPr>
        <p:spPr>
          <a:xfrm>
            <a:off x="1087943" y="804811"/>
            <a:ext cx="3839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  <a:cs typeface="Aharoni" panose="02010803020104030203" pitchFamily="2" charset="-79"/>
              </a:rPr>
              <a:t>OUR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EBE7-62B6-4F23-AAA4-947C87CB284A}"/>
              </a:ext>
            </a:extLst>
          </p:cNvPr>
          <p:cNvSpPr txBox="1"/>
          <p:nvPr/>
        </p:nvSpPr>
        <p:spPr>
          <a:xfrm>
            <a:off x="7095179" y="804810"/>
            <a:ext cx="4123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  <a:cs typeface="Aharoni" panose="02010803020104030203" pitchFamily="2" charset="-79"/>
              </a:rPr>
              <a:t>Hybrid Team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706579-95A4-478B-BE1F-DB0578A3B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60" y="96924"/>
            <a:ext cx="1049896" cy="5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5963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12D5D-B341-468E-B399-CDF1B244D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 t="12901" r="10415" b="11924"/>
          <a:stretch/>
        </p:blipFill>
        <p:spPr>
          <a:xfrm>
            <a:off x="1313232" y="0"/>
            <a:ext cx="10878768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7CE6FB-A244-4221-80E9-8DD599D96877}"/>
              </a:ext>
            </a:extLst>
          </p:cNvPr>
          <p:cNvSpPr txBox="1"/>
          <p:nvPr/>
        </p:nvSpPr>
        <p:spPr>
          <a:xfrm>
            <a:off x="3031524" y="149707"/>
            <a:ext cx="612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THE ZONES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0B1F1-182F-4E3B-A912-6C01BDFC4EAF}"/>
              </a:ext>
            </a:extLst>
          </p:cNvPr>
          <p:cNvSpPr txBox="1"/>
          <p:nvPr/>
        </p:nvSpPr>
        <p:spPr>
          <a:xfrm>
            <a:off x="257561" y="1067894"/>
            <a:ext cx="918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Zone 1 : </a:t>
            </a:r>
            <a:r>
              <a:rPr lang="en-US" sz="2000" b="1" dirty="0"/>
              <a:t>Keep elephants in wild </a:t>
            </a:r>
            <a:r>
              <a:rPr lang="en-US" sz="2000" dirty="0"/>
              <a:t>– Ex.: send subsonic sound waves</a:t>
            </a:r>
          </a:p>
          <a:p>
            <a:r>
              <a:rPr lang="en-US" sz="2000" dirty="0"/>
              <a:t>Zone 2 : </a:t>
            </a:r>
            <a:r>
              <a:rPr lang="en-US" sz="2000" b="1" dirty="0"/>
              <a:t>Escalations messages </a:t>
            </a:r>
            <a:r>
              <a:rPr lang="en-US" sz="2000" dirty="0"/>
              <a:t>– Ex.: notify stakeholders, bee-vehicle,  different sounds</a:t>
            </a:r>
          </a:p>
          <a:p>
            <a:r>
              <a:rPr lang="en-US" sz="2000" dirty="0"/>
              <a:t>Zone 3 : </a:t>
            </a:r>
            <a:r>
              <a:rPr lang="en-US" sz="2000" b="1" dirty="0"/>
              <a:t>Alert humans </a:t>
            </a:r>
            <a:r>
              <a:rPr lang="en-US" sz="2000" dirty="0"/>
              <a:t>– Ex.: information &amp; sound alerts, “non-violent get out now”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5F63A1-698D-4FDC-A4B5-E8B557E32DBD}"/>
              </a:ext>
            </a:extLst>
          </p:cNvPr>
          <p:cNvCxnSpPr/>
          <p:nvPr/>
        </p:nvCxnSpPr>
        <p:spPr>
          <a:xfrm>
            <a:off x="805399" y="6194909"/>
            <a:ext cx="3463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2C5AD4-A967-49E5-A56C-4F943D2FCFA6}"/>
              </a:ext>
            </a:extLst>
          </p:cNvPr>
          <p:cNvGrpSpPr/>
          <p:nvPr/>
        </p:nvGrpSpPr>
        <p:grpSpPr>
          <a:xfrm>
            <a:off x="486803" y="2232303"/>
            <a:ext cx="6947122" cy="3949980"/>
            <a:chOff x="617432" y="2874184"/>
            <a:chExt cx="6947122" cy="3949980"/>
          </a:xfrm>
        </p:grpSpPr>
        <p:pic>
          <p:nvPicPr>
            <p:cNvPr id="15" name="Bildobjekt 5">
              <a:extLst>
                <a:ext uri="{FF2B5EF4-FFF2-40B4-BE49-F238E27FC236}">
                  <a16:creationId xmlns:a16="http://schemas.microsoft.com/office/drawing/2014/main" id="{E0FD3A36-F8B0-49F7-8CAC-7D6ED64B1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1844"/>
            <a:stretch/>
          </p:blipFill>
          <p:spPr>
            <a:xfrm>
              <a:off x="617432" y="3035935"/>
              <a:ext cx="3792172" cy="3604063"/>
            </a:xfrm>
            <a:prstGeom prst="rect">
              <a:avLst/>
            </a:prstGeom>
          </p:spPr>
        </p:pic>
        <p:pic>
          <p:nvPicPr>
            <p:cNvPr id="17" name="Picture 16" descr="A picture containing shirt&#10;&#10;Description automatically generated">
              <a:extLst>
                <a:ext uri="{FF2B5EF4-FFF2-40B4-BE49-F238E27FC236}">
                  <a16:creationId xmlns:a16="http://schemas.microsoft.com/office/drawing/2014/main" id="{9DA179F9-40A3-494D-91EF-2DDE925A1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446" y="2874184"/>
              <a:ext cx="2937108" cy="29371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B45E8F-F1EA-4C2E-A104-8E9CE7DFF095}"/>
                </a:ext>
              </a:extLst>
            </p:cNvPr>
            <p:cNvSpPr txBox="1"/>
            <p:nvPr/>
          </p:nvSpPr>
          <p:spPr>
            <a:xfrm>
              <a:off x="2058914" y="6485610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4Km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22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51725-1229-4582-8E3F-284D58E727BD}"/>
              </a:ext>
            </a:extLst>
          </p:cNvPr>
          <p:cNvSpPr txBox="1"/>
          <p:nvPr/>
        </p:nvSpPr>
        <p:spPr>
          <a:xfrm>
            <a:off x="2871710" y="195943"/>
            <a:ext cx="6128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  <a:cs typeface="Aharoni" panose="02010803020104030203" pitchFamily="2" charset="-79"/>
              </a:rPr>
              <a:t>SENSOR 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43AAA-DAFE-4333-B4B5-A43845C61C9E}"/>
              </a:ext>
            </a:extLst>
          </p:cNvPr>
          <p:cNvSpPr txBox="1"/>
          <p:nvPr/>
        </p:nvSpPr>
        <p:spPr>
          <a:xfrm>
            <a:off x="5374889" y="1763224"/>
            <a:ext cx="650689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Know elephants’ location / via earth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Trigger proper actions / per zone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Capture images of elephants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4 km radius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30 min heads up alert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360DA-09DF-4296-A950-6E35EC311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257"/>
            <a:ext cx="4973910" cy="53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5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2E9CCAB-BD28-47DA-A8F5-A6AC96757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60007"/>
            <a:ext cx="11978640" cy="673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4C647-BEA5-4BE1-9DED-A41B505F9E4B}"/>
              </a:ext>
            </a:extLst>
          </p:cNvPr>
          <p:cNvSpPr txBox="1"/>
          <p:nvPr/>
        </p:nvSpPr>
        <p:spPr>
          <a:xfrm>
            <a:off x="841603" y="2239475"/>
            <a:ext cx="4152774" cy="161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Sensor &amp; Camera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Cost-efficient technology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Detect up to 1 km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Penetrate forest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43AAA-DAFE-4333-B4B5-A43845C61C9E}"/>
              </a:ext>
            </a:extLst>
          </p:cNvPr>
          <p:cNvSpPr txBox="1"/>
          <p:nvPr/>
        </p:nvSpPr>
        <p:spPr>
          <a:xfrm>
            <a:off x="841603" y="4191884"/>
            <a:ext cx="4152774" cy="121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Communication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or low internet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 power</a:t>
            </a:r>
          </a:p>
        </p:txBody>
      </p:sp>
    </p:spTree>
    <p:extLst>
      <p:ext uri="{BB962C8B-B14F-4D97-AF65-F5344CB8AC3E}">
        <p14:creationId xmlns:p14="http://schemas.microsoft.com/office/powerpoint/2010/main" val="210545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936F04A-3AAF-4999-A18F-76EAFC8AE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2147590" cy="68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04DE7-AA65-417E-8540-F425998EE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1" b="10995"/>
          <a:stretch/>
        </p:blipFill>
        <p:spPr>
          <a:xfrm>
            <a:off x="20" y="-65330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C365B5-90B8-4734-81E9-D3BA2E1173F5}"/>
              </a:ext>
            </a:extLst>
          </p:cNvPr>
          <p:cNvSpPr txBox="1"/>
          <p:nvPr/>
        </p:nvSpPr>
        <p:spPr>
          <a:xfrm>
            <a:off x="5079411" y="3931776"/>
            <a:ext cx="2033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51DBE-7936-46CA-9C4F-8E80402BC883}"/>
              </a:ext>
            </a:extLst>
          </p:cNvPr>
          <p:cNvSpPr txBox="1"/>
          <p:nvPr/>
        </p:nvSpPr>
        <p:spPr>
          <a:xfrm>
            <a:off x="8081993" y="2257769"/>
            <a:ext cx="2033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Sensors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22396-F7A8-4CEC-BD49-149BB8758029}"/>
              </a:ext>
            </a:extLst>
          </p:cNvPr>
          <p:cNvSpPr txBox="1"/>
          <p:nvPr/>
        </p:nvSpPr>
        <p:spPr>
          <a:xfrm>
            <a:off x="8334565" y="2925227"/>
            <a:ext cx="2595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Low Frequency Noise Sensor &amp; emitter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Image capture using cameras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AFC3C-6280-4239-98C5-FAD33B6AE2DF}"/>
              </a:ext>
            </a:extLst>
          </p:cNvPr>
          <p:cNvSpPr txBox="1"/>
          <p:nvPr/>
        </p:nvSpPr>
        <p:spPr>
          <a:xfrm>
            <a:off x="1365418" y="2202945"/>
            <a:ext cx="280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No or Low Internet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F28DD-3667-4C5F-B00A-4721B6C30674}"/>
              </a:ext>
            </a:extLst>
          </p:cNvPr>
          <p:cNvSpPr txBox="1"/>
          <p:nvPr/>
        </p:nvSpPr>
        <p:spPr>
          <a:xfrm>
            <a:off x="1191949" y="2916113"/>
            <a:ext cx="30795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Long range IoT Wi-fi router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Alert villagers with no internet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Low power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35502-59F4-4BE7-9314-EDBF6C36AEEC}"/>
              </a:ext>
            </a:extLst>
          </p:cNvPr>
          <p:cNvSpPr txBox="1"/>
          <p:nvPr/>
        </p:nvSpPr>
        <p:spPr>
          <a:xfrm>
            <a:off x="1054437" y="4644944"/>
            <a:ext cx="280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Centralized CPU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C83F1-93F0-487F-B68E-EAD1D55DD179}"/>
              </a:ext>
            </a:extLst>
          </p:cNvPr>
          <p:cNvSpPr txBox="1"/>
          <p:nvPr/>
        </p:nvSpPr>
        <p:spPr>
          <a:xfrm>
            <a:off x="1262345" y="5361756"/>
            <a:ext cx="300914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Long range IoT Wi-fi router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Elephant sound detection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Notification trigger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57711C-0ED4-4243-A437-953BA14FF286}"/>
              </a:ext>
            </a:extLst>
          </p:cNvPr>
          <p:cNvSpPr txBox="1"/>
          <p:nvPr/>
        </p:nvSpPr>
        <p:spPr>
          <a:xfrm>
            <a:off x="8185066" y="4596142"/>
            <a:ext cx="280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Audio Devices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161E5-2AFA-4141-B261-6D1D296698A4}"/>
              </a:ext>
            </a:extLst>
          </p:cNvPr>
          <p:cNvSpPr txBox="1"/>
          <p:nvPr/>
        </p:nvSpPr>
        <p:spPr>
          <a:xfrm>
            <a:off x="8081993" y="5447544"/>
            <a:ext cx="30091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Low frequency noise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Alert villagers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814C31-E1D2-46D8-8090-9ECF290A0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19" y="2949327"/>
            <a:ext cx="669192" cy="669192"/>
          </a:xfrm>
          <a:prstGeom prst="rect">
            <a:avLst/>
          </a:prstGeom>
        </p:spPr>
      </p:pic>
      <p:pic>
        <p:nvPicPr>
          <p:cNvPr id="32" name="Picture 31" descr="A picture containing object, candelabra&#10;&#10;Description automatically generated">
            <a:extLst>
              <a:ext uri="{FF2B5EF4-FFF2-40B4-BE49-F238E27FC236}">
                <a16:creationId xmlns:a16="http://schemas.microsoft.com/office/drawing/2014/main" id="{9B0A3B4E-DF45-440E-B1C4-E5583E874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92" y="2949327"/>
            <a:ext cx="725906" cy="725906"/>
          </a:xfrm>
          <a:prstGeom prst="rect">
            <a:avLst/>
          </a:prstGeom>
        </p:spPr>
      </p:pic>
      <p:pic>
        <p:nvPicPr>
          <p:cNvPr id="34" name="Picture 3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03425BDC-B5A1-4D50-B7F8-3CCA58654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72" y="4988028"/>
            <a:ext cx="613586" cy="613586"/>
          </a:xfrm>
          <a:prstGeom prst="rect">
            <a:avLst/>
          </a:prstGeom>
        </p:spPr>
      </p:pic>
      <p:pic>
        <p:nvPicPr>
          <p:cNvPr id="36" name="Picture 3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E48D060-D960-44E8-B4C2-00390F5FC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52" y="4968934"/>
            <a:ext cx="613587" cy="6135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7A9204E-D757-4CFE-9EF8-106BC9574FB6}"/>
              </a:ext>
            </a:extLst>
          </p:cNvPr>
          <p:cNvSpPr txBox="1"/>
          <p:nvPr/>
        </p:nvSpPr>
        <p:spPr>
          <a:xfrm>
            <a:off x="3031524" y="628005"/>
            <a:ext cx="612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Close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58572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18E506-7A0F-4903-B574-0D8406CD092A}"/>
              </a:ext>
            </a:extLst>
          </p:cNvPr>
          <p:cNvSpPr txBox="1"/>
          <p:nvPr/>
        </p:nvSpPr>
        <p:spPr>
          <a:xfrm>
            <a:off x="842122" y="507858"/>
            <a:ext cx="172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Sensors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508EB-AEA0-462E-B96F-10C474269851}"/>
              </a:ext>
            </a:extLst>
          </p:cNvPr>
          <p:cNvSpPr txBox="1"/>
          <p:nvPr/>
        </p:nvSpPr>
        <p:spPr>
          <a:xfrm>
            <a:off x="548717" y="982127"/>
            <a:ext cx="1108971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Low Frequency Noise Sensor will be monitoring the low frequencies emitted by the elephants. </a:t>
            </a:r>
          </a:p>
          <a:p>
            <a:pPr marL="342900" indent="-342900">
              <a:buFontTx/>
              <a:buChar char="-"/>
            </a:pPr>
            <a:r>
              <a:rPr lang="en-US" dirty="0"/>
              <a:t>Sensors are able to emit back low frequencies which are capable of chasing the elephants away</a:t>
            </a:r>
          </a:p>
          <a:p>
            <a:pPr marL="342900" indent="-342900">
              <a:buFontTx/>
              <a:buChar char="-"/>
            </a:pPr>
            <a:r>
              <a:rPr lang="en-US" dirty="0"/>
              <a:t>If we are going to use the images for image processing, then the cameras would be used for it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Audio Devices</a:t>
            </a:r>
          </a:p>
          <a:p>
            <a:pPr marL="342900" indent="-342900">
              <a:buFontTx/>
              <a:buChar char="-"/>
            </a:pPr>
            <a:r>
              <a:rPr lang="en-US" dirty="0"/>
              <a:t>We will be requiring audio devices to general different sounds for the elephants if they do not get </a:t>
            </a:r>
            <a:r>
              <a:rPr lang="en-US" dirty="0" err="1"/>
              <a:t>chansed</a:t>
            </a:r>
            <a:r>
              <a:rPr lang="en-US" dirty="0"/>
              <a:t> away for the low frequency noise. We will have to general noises such as Bee, Vehicle as well as Gunshots</a:t>
            </a:r>
          </a:p>
          <a:p>
            <a:pPr marL="342900" indent="-342900">
              <a:buFontTx/>
              <a:buChar char="-"/>
            </a:pPr>
            <a:r>
              <a:rPr lang="en-US" dirty="0"/>
              <a:t>Villagers will have to be alerted with sirens if needed. For which we would be needing audio devices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z="1800" b="1" dirty="0"/>
              <a:t>No or Low Internet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router we are going to use is going to have a long range with very low power consumption. </a:t>
            </a:r>
          </a:p>
          <a:p>
            <a:pPr marL="342900" indent="-342900">
              <a:buFontTx/>
              <a:buChar char="-"/>
            </a:pPr>
            <a:r>
              <a:rPr lang="en-US" dirty="0"/>
              <a:t>We do not need to have internet to communicate with the villagers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router we are using is made for long range low power usage, where it would be transmitting data which is of very low level in terms of capacity</a:t>
            </a:r>
          </a:p>
          <a:p>
            <a:pPr marL="342900" indent="-342900">
              <a:buFontTx/>
              <a:buChar char="-"/>
            </a:pPr>
            <a:endParaRPr lang="en-US" sz="1800" b="1" dirty="0"/>
          </a:p>
          <a:p>
            <a:pPr marL="342900" indent="-342900">
              <a:buFontTx/>
              <a:buChar char="-"/>
            </a:pPr>
            <a:r>
              <a:rPr lang="en-US" sz="1800" b="1" dirty="0"/>
              <a:t>Centralized CPU</a:t>
            </a:r>
          </a:p>
          <a:p>
            <a:pPr marL="342900" indent="-342900">
              <a:buFontTx/>
              <a:buChar char="-"/>
            </a:pPr>
            <a:r>
              <a:rPr lang="en-US" dirty="0"/>
              <a:t>Centralized CPU would be receiving the signals from the sensors, and it would be matching it with the local database which runs the algorithm to make sure this is a frequency generated from the elephant </a:t>
            </a:r>
          </a:p>
          <a:p>
            <a:pPr marL="342900" indent="-342900">
              <a:buFontTx/>
              <a:buChar char="-"/>
            </a:pPr>
            <a:r>
              <a:rPr lang="en-US" dirty="0"/>
              <a:t>Triggering the notifications and image processing would also be done by the same CPU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3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6635C-9854-45E9-9C3F-54B99979445F}"/>
              </a:ext>
            </a:extLst>
          </p:cNvPr>
          <p:cNvSpPr txBox="1"/>
          <p:nvPr/>
        </p:nvSpPr>
        <p:spPr>
          <a:xfrm>
            <a:off x="3129081" y="338042"/>
            <a:ext cx="612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Actions platform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34A5E-1DA6-4862-8F56-D056F432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45" y="1363283"/>
            <a:ext cx="5817855" cy="4701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29FE6E-22A3-42BE-97A9-DBBF9D9CF2D1}"/>
              </a:ext>
            </a:extLst>
          </p:cNvPr>
          <p:cNvSpPr txBox="1"/>
          <p:nvPr/>
        </p:nvSpPr>
        <p:spPr>
          <a:xfrm>
            <a:off x="6635567" y="1285224"/>
            <a:ext cx="52449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Zone 1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Discover elephant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Listen &amp; match low frequency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Capture images/videos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Trigger low frequency noise to elephants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Update zone status in control SW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LED panels &amp; live dashboards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2B672-3E7E-4DAD-BDC2-E7656066907E}"/>
              </a:ext>
            </a:extLst>
          </p:cNvPr>
          <p:cNvSpPr txBox="1"/>
          <p:nvPr/>
        </p:nvSpPr>
        <p:spPr>
          <a:xfrm>
            <a:off x="6635567" y="3272825"/>
            <a:ext cx="52782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Zone 2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Alert key resources, stakeholders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Trigger different noises to scare elephants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Alert zone status in control SW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LED panels &amp; live dashboards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FC472-B1AB-4F43-ACA2-DB42F996676C}"/>
              </a:ext>
            </a:extLst>
          </p:cNvPr>
          <p:cNvSpPr txBox="1"/>
          <p:nvPr/>
        </p:nvSpPr>
        <p:spPr>
          <a:xfrm>
            <a:off x="6635567" y="4864805"/>
            <a:ext cx="537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Zone 3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SMS alerts to humans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Alert rangers, medical team, animal transporters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Trigger audible sounds to humans</a:t>
            </a:r>
          </a:p>
        </p:txBody>
      </p:sp>
    </p:spTree>
    <p:extLst>
      <p:ext uri="{BB962C8B-B14F-4D97-AF65-F5344CB8AC3E}">
        <p14:creationId xmlns:p14="http://schemas.microsoft.com/office/powerpoint/2010/main" val="17383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650</Words>
  <Application>Microsoft Office PowerPoint</Application>
  <PresentationFormat>Widescreen</PresentationFormat>
  <Paragraphs>100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Graziela Figueiredo</dc:creator>
  <cp:lastModifiedBy>Sujeev Rajakulendran</cp:lastModifiedBy>
  <cp:revision>20</cp:revision>
  <dcterms:created xsi:type="dcterms:W3CDTF">2020-08-30T08:31:37Z</dcterms:created>
  <dcterms:modified xsi:type="dcterms:W3CDTF">2020-08-30T10:42:29Z</dcterms:modified>
</cp:coreProperties>
</file>