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7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E4210-9181-4C99-A8E7-C44331F3DEAA}" v="115" dt="2020-08-30T07:13:18.542"/>
    <p1510:client id="{69BF985F-0D06-4A83-835B-ADD1D4820207}" v="138" dt="2020-08-30T08:37:55.773"/>
    <p1510:client id="{7EF35724-A620-4413-86E4-9D4ACE75647B}" v="565" dt="2020-08-30T09:34:17.894"/>
    <p1510:client id="{AC4EFE38-BB98-44E8-9EB1-7AB85A981CC4}" v="280" dt="2020-08-30T06:28:48.257"/>
    <p1510:client id="{D4D26391-6E0A-4942-2714-2E2D69311DBD}" v="58" dt="2020-08-30T09:26:28.965"/>
    <p1510:client id="{D546A0E6-072F-4F3B-AF29-DF8BDBF84452}" v="2337" dt="2020-08-30T07:39:22.393"/>
    <p1510:client id="{EE2E6AD6-8285-4019-A3B1-C6EFC8888437}" v="165" dt="2020-08-30T07:33:0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EF35724-A620-4413-86E4-9D4ACE75647B}"/>
    <pc:docChg chg="modSld sldOrd">
      <pc:chgData name="Guest User" userId="" providerId="Windows Live" clId="Web-{7EF35724-A620-4413-86E4-9D4ACE75647B}" dt="2020-08-30T09:34:17.894" v="562" actId="20577"/>
      <pc:docMkLst>
        <pc:docMk/>
      </pc:docMkLst>
      <pc:sldChg chg="modSp">
        <pc:chgData name="Guest User" userId="" providerId="Windows Live" clId="Web-{7EF35724-A620-4413-86E4-9D4ACE75647B}" dt="2020-08-30T07:35:17.849" v="0" actId="20577"/>
        <pc:sldMkLst>
          <pc:docMk/>
          <pc:sldMk cId="0" sldId="258"/>
        </pc:sldMkLst>
        <pc:spChg chg="mod">
          <ac:chgData name="Guest User" userId="" providerId="Windows Live" clId="Web-{7EF35724-A620-4413-86E4-9D4ACE75647B}" dt="2020-08-30T07:35:17.849" v="0" actId="20577"/>
          <ac:spMkLst>
            <pc:docMk/>
            <pc:sldMk cId="0" sldId="258"/>
            <ac:spMk id="2" creationId="{15D717DE-0548-E945-A509-7DD120C42B15}"/>
          </ac:spMkLst>
        </pc:spChg>
      </pc:sldChg>
      <pc:sldChg chg="modSp">
        <pc:chgData name="Guest User" userId="" providerId="Windows Live" clId="Web-{7EF35724-A620-4413-86E4-9D4ACE75647B}" dt="2020-08-30T09:34:17.894" v="561" actId="20577"/>
        <pc:sldMkLst>
          <pc:docMk/>
          <pc:sldMk cId="0" sldId="259"/>
        </pc:sldMkLst>
        <pc:spChg chg="mod">
          <ac:chgData name="Guest User" userId="" providerId="Windows Live" clId="Web-{7EF35724-A620-4413-86E4-9D4ACE75647B}" dt="2020-08-30T09:34:17.894" v="561" actId="20577"/>
          <ac:spMkLst>
            <pc:docMk/>
            <pc:sldMk cId="0" sldId="259"/>
            <ac:spMk id="2" creationId="{241164F1-E6BD-4ADF-A531-2CDD546E7D91}"/>
          </ac:spMkLst>
        </pc:spChg>
        <pc:spChg chg="mod">
          <ac:chgData name="Guest User" userId="" providerId="Windows Live" clId="Web-{7EF35724-A620-4413-86E4-9D4ACE75647B}" dt="2020-08-30T09:07:39.842" v="150" actId="20577"/>
          <ac:spMkLst>
            <pc:docMk/>
            <pc:sldMk cId="0" sldId="259"/>
            <ac:spMk id="17409" creationId="{59F03277-DDA0-7F4F-8E31-54E3ADA475C0}"/>
          </ac:spMkLst>
        </pc:spChg>
      </pc:sldChg>
      <pc:sldChg chg="ord">
        <pc:chgData name="Guest User" userId="" providerId="Windows Live" clId="Web-{7EF35724-A620-4413-86E4-9D4ACE75647B}" dt="2020-08-30T09:09:44.290" v="330"/>
        <pc:sldMkLst>
          <pc:docMk/>
          <pc:sldMk cId="0" sldId="260"/>
        </pc:sldMkLst>
      </pc:sldChg>
      <pc:sldChg chg="addSp delSp modSp">
        <pc:chgData name="Guest User" userId="" providerId="Windows Live" clId="Web-{7EF35724-A620-4413-86E4-9D4ACE75647B}" dt="2020-08-30T09:26:41.857" v="438" actId="20577"/>
        <pc:sldMkLst>
          <pc:docMk/>
          <pc:sldMk cId="0" sldId="261"/>
        </pc:sldMkLst>
        <pc:spChg chg="mod">
          <ac:chgData name="Guest User" userId="" providerId="Windows Live" clId="Web-{7EF35724-A620-4413-86E4-9D4ACE75647B}" dt="2020-08-30T09:26:41.857" v="438" actId="20577"/>
          <ac:spMkLst>
            <pc:docMk/>
            <pc:sldMk cId="0" sldId="261"/>
            <ac:spMk id="2" creationId="{BB34575E-32EE-414C-9931-B78B640DBD1F}"/>
          </ac:spMkLst>
        </pc:spChg>
        <pc:spChg chg="del">
          <ac:chgData name="Guest User" userId="" providerId="Windows Live" clId="Web-{7EF35724-A620-4413-86E4-9D4ACE75647B}" dt="2020-08-30T08:44:24.214" v="3"/>
          <ac:spMkLst>
            <pc:docMk/>
            <pc:sldMk cId="0" sldId="261"/>
            <ac:spMk id="3" creationId="{DB266C73-18FA-0B40-8171-87562FFF1DF4}"/>
          </ac:spMkLst>
        </pc:spChg>
        <pc:spChg chg="add del mod">
          <ac:chgData name="Guest User" userId="" providerId="Windows Live" clId="Web-{7EF35724-A620-4413-86E4-9D4ACE75647B}" dt="2020-08-30T08:44:38.496" v="5"/>
          <ac:spMkLst>
            <pc:docMk/>
            <pc:sldMk cId="0" sldId="261"/>
            <ac:spMk id="5" creationId="{712050BA-4C2C-43A5-9C80-F4494B8548EF}"/>
          </ac:spMkLst>
        </pc:spChg>
      </pc:sldChg>
      <pc:sldChg chg="modSp ord">
        <pc:chgData name="Guest User" userId="" providerId="Windows Live" clId="Web-{7EF35724-A620-4413-86E4-9D4ACE75647B}" dt="2020-08-30T09:26:20.902" v="384" actId="20577"/>
        <pc:sldMkLst>
          <pc:docMk/>
          <pc:sldMk cId="878284711" sldId="262"/>
        </pc:sldMkLst>
        <pc:spChg chg="mod">
          <ac:chgData name="Guest User" userId="" providerId="Windows Live" clId="Web-{7EF35724-A620-4413-86E4-9D4ACE75647B}" dt="2020-08-30T09:26:20.902" v="384" actId="20577"/>
          <ac:spMkLst>
            <pc:docMk/>
            <pc:sldMk cId="878284711" sldId="262"/>
            <ac:spMk id="4" creationId="{8C3595D0-D885-4330-951B-5E7F42037C01}"/>
          </ac:spMkLst>
        </pc:spChg>
      </pc:sldChg>
      <pc:sldChg chg="modSp">
        <pc:chgData name="Guest User" userId="" providerId="Windows Live" clId="Web-{7EF35724-A620-4413-86E4-9D4ACE75647B}" dt="2020-08-30T09:27:24.782" v="472" actId="20577"/>
        <pc:sldMkLst>
          <pc:docMk/>
          <pc:sldMk cId="1952684688" sldId="263"/>
        </pc:sldMkLst>
        <pc:spChg chg="mod">
          <ac:chgData name="Guest User" userId="" providerId="Windows Live" clId="Web-{7EF35724-A620-4413-86E4-9D4ACE75647B}" dt="2020-08-30T09:27:24.782" v="472" actId="20577"/>
          <ac:spMkLst>
            <pc:docMk/>
            <pc:sldMk cId="1952684688" sldId="263"/>
            <ac:spMk id="2" creationId="{15D717DE-0548-E945-A509-7DD120C42B15}"/>
          </ac:spMkLst>
        </pc:spChg>
      </pc:sldChg>
    </pc:docChg>
  </pc:docChgLst>
  <pc:docChgLst>
    <pc:chgData name="Guest User" providerId="Windows Live" clId="Web-{26DE4210-9181-4C99-A8E7-C44331F3DEAA}"/>
    <pc:docChg chg="modSld">
      <pc:chgData name="Guest User" userId="" providerId="Windows Live" clId="Web-{26DE4210-9181-4C99-A8E7-C44331F3DEAA}" dt="2020-08-30T07:13:18.011" v="110" actId="20577"/>
      <pc:docMkLst>
        <pc:docMk/>
      </pc:docMkLst>
      <pc:sldChg chg="modSp">
        <pc:chgData name="Guest User" userId="" providerId="Windows Live" clId="Web-{26DE4210-9181-4C99-A8E7-C44331F3DEAA}" dt="2020-08-30T07:13:18.011" v="109" actId="20577"/>
        <pc:sldMkLst>
          <pc:docMk/>
          <pc:sldMk cId="0" sldId="258"/>
        </pc:sldMkLst>
        <pc:spChg chg="mod">
          <ac:chgData name="Guest User" userId="" providerId="Windows Live" clId="Web-{26DE4210-9181-4C99-A8E7-C44331F3DEAA}" dt="2020-08-30T07:13:18.011" v="109" actId="20577"/>
          <ac:spMkLst>
            <pc:docMk/>
            <pc:sldMk cId="0" sldId="258"/>
            <ac:spMk id="2" creationId="{15D717DE-0548-E945-A509-7DD120C42B15}"/>
          </ac:spMkLst>
        </pc:spChg>
        <pc:spChg chg="mod">
          <ac:chgData name="Guest User" userId="" providerId="Windows Live" clId="Web-{26DE4210-9181-4C99-A8E7-C44331F3DEAA}" dt="2020-08-30T06:47:10.522" v="3" actId="1076"/>
          <ac:spMkLst>
            <pc:docMk/>
            <pc:sldMk cId="0" sldId="258"/>
            <ac:spMk id="3" creationId="{0A6D6BD7-4480-EE4C-9598-13B8B0E71B91}"/>
          </ac:spMkLst>
        </pc:spChg>
        <pc:spChg chg="mod">
          <ac:chgData name="Guest User" userId="" providerId="Windows Live" clId="Web-{26DE4210-9181-4C99-A8E7-C44331F3DEAA}" dt="2020-08-30T07:12:26.776" v="48" actId="20577"/>
          <ac:spMkLst>
            <pc:docMk/>
            <pc:sldMk cId="0" sldId="258"/>
            <ac:spMk id="16385" creationId="{62190CE4-FDA1-304C-91EF-79EED07B7E11}"/>
          </ac:spMkLst>
        </pc:spChg>
      </pc:sldChg>
      <pc:sldChg chg="modSp">
        <pc:chgData name="Guest User" userId="" providerId="Windows Live" clId="Web-{26DE4210-9181-4C99-A8E7-C44331F3DEAA}" dt="2020-08-30T06:48:28.163" v="33" actId="20577"/>
        <pc:sldMkLst>
          <pc:docMk/>
          <pc:sldMk cId="0" sldId="259"/>
        </pc:sldMkLst>
        <pc:spChg chg="mod">
          <ac:chgData name="Guest User" userId="" providerId="Windows Live" clId="Web-{26DE4210-9181-4C99-A8E7-C44331F3DEAA}" dt="2020-08-30T06:48:28.163" v="33" actId="20577"/>
          <ac:spMkLst>
            <pc:docMk/>
            <pc:sldMk cId="0" sldId="259"/>
            <ac:spMk id="2" creationId="{241164F1-E6BD-4ADF-A531-2CDD546E7D91}"/>
          </ac:spMkLst>
        </pc:spChg>
        <pc:spChg chg="mod">
          <ac:chgData name="Guest User" userId="" providerId="Windows Live" clId="Web-{26DE4210-9181-4C99-A8E7-C44331F3DEAA}" dt="2020-08-30T06:48:11.647" v="26" actId="20577"/>
          <ac:spMkLst>
            <pc:docMk/>
            <pc:sldMk cId="0" sldId="259"/>
            <ac:spMk id="17409" creationId="{59F03277-DDA0-7F4F-8E31-54E3ADA475C0}"/>
          </ac:spMkLst>
        </pc:spChg>
      </pc:sldChg>
      <pc:sldChg chg="modSp">
        <pc:chgData name="Guest User" userId="" providerId="Windows Live" clId="Web-{26DE4210-9181-4C99-A8E7-C44331F3DEAA}" dt="2020-08-30T07:07:42.323" v="47" actId="1076"/>
        <pc:sldMkLst>
          <pc:docMk/>
          <pc:sldMk cId="878284711" sldId="262"/>
        </pc:sldMkLst>
        <pc:spChg chg="mod">
          <ac:chgData name="Guest User" userId="" providerId="Windows Live" clId="Web-{26DE4210-9181-4C99-A8E7-C44331F3DEAA}" dt="2020-08-30T07:07:42.323" v="47" actId="1076"/>
          <ac:spMkLst>
            <pc:docMk/>
            <pc:sldMk cId="878284711" sldId="262"/>
            <ac:spMk id="4" creationId="{8C3595D0-D885-4330-951B-5E7F42037C01}"/>
          </ac:spMkLst>
        </pc:spChg>
      </pc:sldChg>
    </pc:docChg>
  </pc:docChgLst>
  <pc:docChgLst>
    <pc:chgData name="Guest User" providerId="Windows Live" clId="Web-{AC4EFE38-BB98-44E8-9EB1-7AB85A981CC4}"/>
    <pc:docChg chg="modSld sldOrd">
      <pc:chgData name="Guest User" userId="" providerId="Windows Live" clId="Web-{AC4EFE38-BB98-44E8-9EB1-7AB85A981CC4}" dt="2020-08-30T06:28:48.257" v="279" actId="20577"/>
      <pc:docMkLst>
        <pc:docMk/>
      </pc:docMkLst>
      <pc:sldChg chg="modSp">
        <pc:chgData name="Guest User" userId="" providerId="Windows Live" clId="Web-{AC4EFE38-BB98-44E8-9EB1-7AB85A981CC4}" dt="2020-08-30T06:27:27.173" v="275" actId="20577"/>
        <pc:sldMkLst>
          <pc:docMk/>
          <pc:sldMk cId="0" sldId="256"/>
        </pc:sldMkLst>
        <pc:spChg chg="mod">
          <ac:chgData name="Guest User" userId="" providerId="Windows Live" clId="Web-{AC4EFE38-BB98-44E8-9EB1-7AB85A981CC4}" dt="2020-08-30T06:27:27.173" v="275" actId="20577"/>
          <ac:spMkLst>
            <pc:docMk/>
            <pc:sldMk cId="0" sldId="256"/>
            <ac:spMk id="3" creationId="{40C9B9D7-CAE2-724C-BB68-9D09C321DDFB}"/>
          </ac:spMkLst>
        </pc:spChg>
      </pc:sldChg>
      <pc:sldChg chg="modSp">
        <pc:chgData name="Guest User" userId="" providerId="Windows Live" clId="Web-{AC4EFE38-BB98-44E8-9EB1-7AB85A981CC4}" dt="2020-08-30T06:28:48.257" v="279" actId="20577"/>
        <pc:sldMkLst>
          <pc:docMk/>
          <pc:sldMk cId="0" sldId="259"/>
        </pc:sldMkLst>
        <pc:spChg chg="mod">
          <ac:chgData name="Guest User" userId="" providerId="Windows Live" clId="Web-{AC4EFE38-BB98-44E8-9EB1-7AB85A981CC4}" dt="2020-08-30T06:28:48.257" v="279" actId="20577"/>
          <ac:spMkLst>
            <pc:docMk/>
            <pc:sldMk cId="0" sldId="259"/>
            <ac:spMk id="17409" creationId="{59F03277-DDA0-7F4F-8E31-54E3ADA475C0}"/>
          </ac:spMkLst>
        </pc:spChg>
      </pc:sldChg>
      <pc:sldChg chg="ord">
        <pc:chgData name="Guest User" userId="" providerId="Windows Live" clId="Web-{AC4EFE38-BB98-44E8-9EB1-7AB85A981CC4}" dt="2020-08-30T06:28:40.726" v="278"/>
        <pc:sldMkLst>
          <pc:docMk/>
          <pc:sldMk cId="0" sldId="261"/>
        </pc:sldMkLst>
      </pc:sldChg>
    </pc:docChg>
  </pc:docChgLst>
  <pc:docChgLst>
    <pc:chgData name="Michael Mpousios" userId="ed6f8a819926aef6" providerId="Windows Live" clId="Web-{D4D26391-6E0A-4942-2714-2E2D69311DBD}"/>
    <pc:docChg chg="delSld modSld">
      <pc:chgData name="Michael Mpousios" userId="ed6f8a819926aef6" providerId="Windows Live" clId="Web-{D4D26391-6E0A-4942-2714-2E2D69311DBD}" dt="2020-08-30T09:26:28.965" v="55"/>
      <pc:docMkLst>
        <pc:docMk/>
      </pc:docMkLst>
      <pc:sldChg chg="addSp delSp modSp">
        <pc:chgData name="Michael Mpousios" userId="ed6f8a819926aef6" providerId="Windows Live" clId="Web-{D4D26391-6E0A-4942-2714-2E2D69311DBD}" dt="2020-08-30T07:17:24.608" v="9" actId="1076"/>
        <pc:sldMkLst>
          <pc:docMk/>
          <pc:sldMk cId="0" sldId="257"/>
        </pc:sldMkLst>
        <pc:spChg chg="mod">
          <ac:chgData name="Michael Mpousios" userId="ed6f8a819926aef6" providerId="Windows Live" clId="Web-{D4D26391-6E0A-4942-2714-2E2D69311DBD}" dt="2020-08-30T07:17:18.467" v="8" actId="1076"/>
          <ac:spMkLst>
            <pc:docMk/>
            <pc:sldMk cId="0" sldId="257"/>
            <ac:spMk id="19461" creationId="{57408C0D-ED72-804F-B032-6F4AA5AE9AF4}"/>
          </ac:spMkLst>
        </pc:spChg>
        <pc:spChg chg="mod">
          <ac:chgData name="Michael Mpousios" userId="ed6f8a819926aef6" providerId="Windows Live" clId="Web-{D4D26391-6E0A-4942-2714-2E2D69311DBD}" dt="2020-08-30T07:17:24.608" v="9" actId="1076"/>
          <ac:spMkLst>
            <pc:docMk/>
            <pc:sldMk cId="0" sldId="257"/>
            <ac:spMk id="19467" creationId="{99F8A243-280A-994F-B5F3-B99AEA072B94}"/>
          </ac:spMkLst>
        </pc:spChg>
        <pc:picChg chg="add mod">
          <ac:chgData name="Michael Mpousios" userId="ed6f8a819926aef6" providerId="Windows Live" clId="Web-{D4D26391-6E0A-4942-2714-2E2D69311DBD}" dt="2020-08-30T07:13:52.956" v="1" actId="1076"/>
          <ac:picMkLst>
            <pc:docMk/>
            <pc:sldMk cId="0" sldId="257"/>
            <ac:picMk id="2" creationId="{AF10DEE7-A06C-4B82-88AD-C57AA2CC554B}"/>
          </ac:picMkLst>
        </pc:picChg>
        <pc:picChg chg="add del mod">
          <ac:chgData name="Michael Mpousios" userId="ed6f8a819926aef6" providerId="Windows Live" clId="Web-{D4D26391-6E0A-4942-2714-2E2D69311DBD}" dt="2020-08-30T07:14:21.160" v="3"/>
          <ac:picMkLst>
            <pc:docMk/>
            <pc:sldMk cId="0" sldId="257"/>
            <ac:picMk id="3" creationId="{821DC241-6AE5-41C4-A810-EDA0EDD7D0DD}"/>
          </ac:picMkLst>
        </pc:picChg>
      </pc:sldChg>
      <pc:sldChg chg="modSp">
        <pc:chgData name="Michael Mpousios" userId="ed6f8a819926aef6" providerId="Windows Live" clId="Web-{D4D26391-6E0A-4942-2714-2E2D69311DBD}" dt="2020-08-30T07:19:52.304" v="33" actId="20577"/>
        <pc:sldMkLst>
          <pc:docMk/>
          <pc:sldMk cId="0" sldId="258"/>
        </pc:sldMkLst>
        <pc:spChg chg="mod">
          <ac:chgData name="Michael Mpousios" userId="ed6f8a819926aef6" providerId="Windows Live" clId="Web-{D4D26391-6E0A-4942-2714-2E2D69311DBD}" dt="2020-08-30T07:19:52.304" v="33" actId="20577"/>
          <ac:spMkLst>
            <pc:docMk/>
            <pc:sldMk cId="0" sldId="258"/>
            <ac:spMk id="2" creationId="{15D717DE-0548-E945-A509-7DD120C42B15}"/>
          </ac:spMkLst>
        </pc:spChg>
      </pc:sldChg>
      <pc:sldChg chg="delSp modSp">
        <pc:chgData name="Michael Mpousios" userId="ed6f8a819926aef6" providerId="Windows Live" clId="Web-{D4D26391-6E0A-4942-2714-2E2D69311DBD}" dt="2020-08-30T09:25:21.975" v="53" actId="20577"/>
        <pc:sldMkLst>
          <pc:docMk/>
          <pc:sldMk cId="0" sldId="259"/>
        </pc:sldMkLst>
        <pc:spChg chg="mod">
          <ac:chgData name="Michael Mpousios" userId="ed6f8a819926aef6" providerId="Windows Live" clId="Web-{D4D26391-6E0A-4942-2714-2E2D69311DBD}" dt="2020-08-30T09:25:21.975" v="53" actId="20577"/>
          <ac:spMkLst>
            <pc:docMk/>
            <pc:sldMk cId="0" sldId="259"/>
            <ac:spMk id="2" creationId="{241164F1-E6BD-4ADF-A531-2CDD546E7D91}"/>
          </ac:spMkLst>
        </pc:spChg>
        <pc:spChg chg="del">
          <ac:chgData name="Michael Mpousios" userId="ed6f8a819926aef6" providerId="Windows Live" clId="Web-{D4D26391-6E0A-4942-2714-2E2D69311DBD}" dt="2020-08-30T07:18:25.159" v="11"/>
          <ac:spMkLst>
            <pc:docMk/>
            <pc:sldMk cId="0" sldId="259"/>
            <ac:spMk id="3" creationId="{FF04B1B5-9481-F141-AB93-4362BCD6AFA2}"/>
          </ac:spMkLst>
        </pc:spChg>
      </pc:sldChg>
      <pc:sldChg chg="addSp delSp modSp">
        <pc:chgData name="Michael Mpousios" userId="ed6f8a819926aef6" providerId="Windows Live" clId="Web-{D4D26391-6E0A-4942-2714-2E2D69311DBD}" dt="2020-08-30T07:51:55.673" v="49" actId="14100"/>
        <pc:sldMkLst>
          <pc:docMk/>
          <pc:sldMk cId="0" sldId="260"/>
        </pc:sldMkLst>
        <pc:spChg chg="del mod">
          <ac:chgData name="Michael Mpousios" userId="ed6f8a819926aef6" providerId="Windows Live" clId="Web-{D4D26391-6E0A-4942-2714-2E2D69311DBD}" dt="2020-08-30T07:50:56.251" v="41"/>
          <ac:spMkLst>
            <pc:docMk/>
            <pc:sldMk cId="0" sldId="260"/>
            <ac:spMk id="3" creationId="{7D3746B0-869E-9B4B-8BFE-5B16016CA775}"/>
          </ac:spMkLst>
        </pc:spChg>
        <pc:spChg chg="mod">
          <ac:chgData name="Michael Mpousios" userId="ed6f8a819926aef6" providerId="Windows Live" clId="Web-{D4D26391-6E0A-4942-2714-2E2D69311DBD}" dt="2020-08-30T07:51:36.720" v="45" actId="20577"/>
          <ac:spMkLst>
            <pc:docMk/>
            <pc:sldMk cId="0" sldId="260"/>
            <ac:spMk id="20481" creationId="{2EE78398-E3AB-D14F-B171-58B6E8505BF2}"/>
          </ac:spMkLst>
        </pc:spChg>
        <pc:picChg chg="add mod">
          <ac:chgData name="Michael Mpousios" userId="ed6f8a819926aef6" providerId="Windows Live" clId="Web-{D4D26391-6E0A-4942-2714-2E2D69311DBD}" dt="2020-08-30T07:51:55.673" v="49" actId="14100"/>
          <ac:picMkLst>
            <pc:docMk/>
            <pc:sldMk cId="0" sldId="260"/>
            <ac:picMk id="2" creationId="{676C136A-AC41-4529-A266-89B2B9408384}"/>
          </ac:picMkLst>
        </pc:picChg>
      </pc:sldChg>
      <pc:sldChg chg="del">
        <pc:chgData name="Michael Mpousios" userId="ed6f8a819926aef6" providerId="Windows Live" clId="Web-{D4D26391-6E0A-4942-2714-2E2D69311DBD}" dt="2020-08-30T09:26:28.965" v="55"/>
        <pc:sldMkLst>
          <pc:docMk/>
          <pc:sldMk cId="3691972547" sldId="264"/>
        </pc:sldMkLst>
      </pc:sldChg>
    </pc:docChg>
  </pc:docChgLst>
  <pc:docChgLst>
    <pc:chgData name="Guest User" providerId="Windows Live" clId="Web-{D546A0E6-072F-4F3B-AF29-DF8BDBF84452}"/>
    <pc:docChg chg="addSld modSld">
      <pc:chgData name="Guest User" userId="" providerId="Windows Live" clId="Web-{D546A0E6-072F-4F3B-AF29-DF8BDBF84452}" dt="2020-08-30T07:39:22.393" v="2328" actId="20577"/>
      <pc:docMkLst>
        <pc:docMk/>
      </pc:docMkLst>
      <pc:sldChg chg="modSp">
        <pc:chgData name="Guest User" userId="" providerId="Windows Live" clId="Web-{D546A0E6-072F-4F3B-AF29-DF8BDBF84452}" dt="2020-08-30T07:10:08.922" v="2077" actId="20577"/>
        <pc:sldMkLst>
          <pc:docMk/>
          <pc:sldMk cId="0" sldId="256"/>
        </pc:sldMkLst>
        <pc:spChg chg="mod">
          <ac:chgData name="Guest User" userId="" providerId="Windows Live" clId="Web-{D546A0E6-072F-4F3B-AF29-DF8BDBF84452}" dt="2020-08-30T07:10:08.922" v="2077" actId="20577"/>
          <ac:spMkLst>
            <pc:docMk/>
            <pc:sldMk cId="0" sldId="256"/>
            <ac:spMk id="3" creationId="{40C9B9D7-CAE2-724C-BB68-9D09C321DDFB}"/>
          </ac:spMkLst>
        </pc:spChg>
      </pc:sldChg>
      <pc:sldChg chg="modSp">
        <pc:chgData name="Guest User" userId="" providerId="Windows Live" clId="Web-{D546A0E6-072F-4F3B-AF29-DF8BDBF84452}" dt="2020-08-30T07:34:14.764" v="2179" actId="20577"/>
        <pc:sldMkLst>
          <pc:docMk/>
          <pc:sldMk cId="0" sldId="258"/>
        </pc:sldMkLst>
        <pc:spChg chg="mod">
          <ac:chgData name="Guest User" userId="" providerId="Windows Live" clId="Web-{D546A0E6-072F-4F3B-AF29-DF8BDBF84452}" dt="2020-08-30T07:34:14.764" v="2179" actId="20577"/>
          <ac:spMkLst>
            <pc:docMk/>
            <pc:sldMk cId="0" sldId="258"/>
            <ac:spMk id="2" creationId="{15D717DE-0548-E945-A509-7DD120C42B15}"/>
          </ac:spMkLst>
        </pc:spChg>
        <pc:spChg chg="mod">
          <ac:chgData name="Guest User" userId="" providerId="Windows Live" clId="Web-{D546A0E6-072F-4F3B-AF29-DF8BDBF84452}" dt="2020-08-30T07:11:45.256" v="2082" actId="20577"/>
          <ac:spMkLst>
            <pc:docMk/>
            <pc:sldMk cId="0" sldId="258"/>
            <ac:spMk id="16385" creationId="{62190CE4-FDA1-304C-91EF-79EED07B7E11}"/>
          </ac:spMkLst>
        </pc:spChg>
      </pc:sldChg>
      <pc:sldChg chg="addSp modSp">
        <pc:chgData name="Guest User" userId="" providerId="Windows Live" clId="Web-{D546A0E6-072F-4F3B-AF29-DF8BDBF84452}" dt="2020-08-30T06:58:54.441" v="1699" actId="20577"/>
        <pc:sldMkLst>
          <pc:docMk/>
          <pc:sldMk cId="0" sldId="259"/>
        </pc:sldMkLst>
        <pc:spChg chg="add mod">
          <ac:chgData name="Guest User" userId="" providerId="Windows Live" clId="Web-{D546A0E6-072F-4F3B-AF29-DF8BDBF84452}" dt="2020-08-30T06:58:54.441" v="1699" actId="20577"/>
          <ac:spMkLst>
            <pc:docMk/>
            <pc:sldMk cId="0" sldId="259"/>
            <ac:spMk id="2" creationId="{241164F1-E6BD-4ADF-A531-2CDD546E7D91}"/>
          </ac:spMkLst>
        </pc:spChg>
        <pc:spChg chg="mod">
          <ac:chgData name="Guest User" userId="" providerId="Windows Live" clId="Web-{D546A0E6-072F-4F3B-AF29-DF8BDBF84452}" dt="2020-08-30T06:34:33.737" v="513" actId="1076"/>
          <ac:spMkLst>
            <pc:docMk/>
            <pc:sldMk cId="0" sldId="259"/>
            <ac:spMk id="3" creationId="{FF04B1B5-9481-F141-AB93-4362BCD6AFA2}"/>
          </ac:spMkLst>
        </pc:spChg>
        <pc:spChg chg="mod">
          <ac:chgData name="Guest User" userId="" providerId="Windows Live" clId="Web-{D546A0E6-072F-4F3B-AF29-DF8BDBF84452}" dt="2020-08-30T06:31:15.787" v="22" actId="20577"/>
          <ac:spMkLst>
            <pc:docMk/>
            <pc:sldMk cId="0" sldId="259"/>
            <ac:spMk id="17409" creationId="{59F03277-DDA0-7F4F-8E31-54E3ADA475C0}"/>
          </ac:spMkLst>
        </pc:spChg>
      </pc:sldChg>
      <pc:sldChg chg="addSp modSp">
        <pc:chgData name="Guest User" userId="" providerId="Windows Live" clId="Web-{D546A0E6-072F-4F3B-AF29-DF8BDBF84452}" dt="2020-08-30T06:58:30.190" v="1695" actId="20577"/>
        <pc:sldMkLst>
          <pc:docMk/>
          <pc:sldMk cId="0" sldId="261"/>
        </pc:sldMkLst>
        <pc:spChg chg="add mod">
          <ac:chgData name="Guest User" userId="" providerId="Windows Live" clId="Web-{D546A0E6-072F-4F3B-AF29-DF8BDBF84452}" dt="2020-08-30T06:58:30.190" v="1695" actId="20577"/>
          <ac:spMkLst>
            <pc:docMk/>
            <pc:sldMk cId="0" sldId="261"/>
            <ac:spMk id="2" creationId="{BB34575E-32EE-414C-9931-B78B640DBD1F}"/>
          </ac:spMkLst>
        </pc:spChg>
      </pc:sldChg>
      <pc:sldChg chg="addSp delSp modSp add replId">
        <pc:chgData name="Guest User" userId="" providerId="Windows Live" clId="Web-{D546A0E6-072F-4F3B-AF29-DF8BDBF84452}" dt="2020-08-30T07:06:50.987" v="2065" actId="20577"/>
        <pc:sldMkLst>
          <pc:docMk/>
          <pc:sldMk cId="878284711" sldId="262"/>
        </pc:sldMkLst>
        <pc:spChg chg="add del mod">
          <ac:chgData name="Guest User" userId="" providerId="Windows Live" clId="Web-{D546A0E6-072F-4F3B-AF29-DF8BDBF84452}" dt="2020-08-30T07:01:03.950" v="1748"/>
          <ac:spMkLst>
            <pc:docMk/>
            <pc:sldMk cId="878284711" sldId="262"/>
            <ac:spMk id="2" creationId="{3E900C1C-D8C6-46C7-B572-EFEBF4B624F9}"/>
          </ac:spMkLst>
        </pc:spChg>
        <pc:spChg chg="del mod">
          <ac:chgData name="Guest User" userId="" providerId="Windows Live" clId="Web-{D546A0E6-072F-4F3B-AF29-DF8BDBF84452}" dt="2020-08-30T07:00:47.199" v="1747"/>
          <ac:spMkLst>
            <pc:docMk/>
            <pc:sldMk cId="878284711" sldId="262"/>
            <ac:spMk id="3" creationId="{7D3746B0-869E-9B4B-8BFE-5B16016CA775}"/>
          </ac:spMkLst>
        </pc:spChg>
        <pc:spChg chg="add mod">
          <ac:chgData name="Guest User" userId="" providerId="Windows Live" clId="Web-{D546A0E6-072F-4F3B-AF29-DF8BDBF84452}" dt="2020-08-30T07:06:50.987" v="2065" actId="20577"/>
          <ac:spMkLst>
            <pc:docMk/>
            <pc:sldMk cId="878284711" sldId="262"/>
            <ac:spMk id="4" creationId="{8C3595D0-D885-4330-951B-5E7F42037C01}"/>
          </ac:spMkLst>
        </pc:spChg>
        <pc:spChg chg="mod">
          <ac:chgData name="Guest User" userId="" providerId="Windows Live" clId="Web-{D546A0E6-072F-4F3B-AF29-DF8BDBF84452}" dt="2020-08-30T07:02:40.300" v="1964" actId="20577"/>
          <ac:spMkLst>
            <pc:docMk/>
            <pc:sldMk cId="878284711" sldId="262"/>
            <ac:spMk id="20481" creationId="{2EE78398-E3AB-D14F-B171-58B6E8505BF2}"/>
          </ac:spMkLst>
        </pc:spChg>
      </pc:sldChg>
      <pc:sldChg chg="modSp add replId">
        <pc:chgData name="Guest User" userId="" providerId="Windows Live" clId="Web-{D546A0E6-072F-4F3B-AF29-DF8BDBF84452}" dt="2020-08-30T07:39:22.393" v="2327" actId="20577"/>
        <pc:sldMkLst>
          <pc:docMk/>
          <pc:sldMk cId="1952684688" sldId="263"/>
        </pc:sldMkLst>
        <pc:spChg chg="mod">
          <ac:chgData name="Guest User" userId="" providerId="Windows Live" clId="Web-{D546A0E6-072F-4F3B-AF29-DF8BDBF84452}" dt="2020-08-30T07:39:22.393" v="2327" actId="20577"/>
          <ac:spMkLst>
            <pc:docMk/>
            <pc:sldMk cId="1952684688" sldId="263"/>
            <ac:spMk id="2" creationId="{15D717DE-0548-E945-A509-7DD120C42B15}"/>
          </ac:spMkLst>
        </pc:spChg>
        <pc:spChg chg="mod">
          <ac:chgData name="Guest User" userId="" providerId="Windows Live" clId="Web-{D546A0E6-072F-4F3B-AF29-DF8BDBF84452}" dt="2020-08-30T07:16:34.790" v="2095" actId="20577"/>
          <ac:spMkLst>
            <pc:docMk/>
            <pc:sldMk cId="1952684688" sldId="263"/>
            <ac:spMk id="16385" creationId="{62190CE4-FDA1-304C-91EF-79EED07B7E11}"/>
          </ac:spMkLst>
        </pc:spChg>
      </pc:sldChg>
    </pc:docChg>
  </pc:docChgLst>
  <pc:docChgLst>
    <pc:chgData name="Guest User" providerId="Windows Live" clId="Web-{EE2E6AD6-8285-4019-A3B1-C6EFC8888437}"/>
    <pc:docChg chg="modSld">
      <pc:chgData name="Guest User" userId="" providerId="Windows Live" clId="Web-{EE2E6AD6-8285-4019-A3B1-C6EFC8888437}" dt="2020-08-30T07:33:08.907" v="163"/>
      <pc:docMkLst>
        <pc:docMk/>
      </pc:docMkLst>
      <pc:sldChg chg="delSp modSp">
        <pc:chgData name="Guest User" userId="" providerId="Windows Live" clId="Web-{EE2E6AD6-8285-4019-A3B1-C6EFC8888437}" dt="2020-08-30T07:27:44.889" v="145" actId="20577"/>
        <pc:sldMkLst>
          <pc:docMk/>
          <pc:sldMk cId="0" sldId="258"/>
        </pc:sldMkLst>
        <pc:spChg chg="mod">
          <ac:chgData name="Guest User" userId="" providerId="Windows Live" clId="Web-{EE2E6AD6-8285-4019-A3B1-C6EFC8888437}" dt="2020-08-30T07:27:44.889" v="145" actId="20577"/>
          <ac:spMkLst>
            <pc:docMk/>
            <pc:sldMk cId="0" sldId="258"/>
            <ac:spMk id="2" creationId="{15D717DE-0548-E945-A509-7DD120C42B15}"/>
          </ac:spMkLst>
        </pc:spChg>
        <pc:spChg chg="del">
          <ac:chgData name="Guest User" userId="" providerId="Windows Live" clId="Web-{EE2E6AD6-8285-4019-A3B1-C6EFC8888437}" dt="2020-08-30T07:17:27.103" v="0"/>
          <ac:spMkLst>
            <pc:docMk/>
            <pc:sldMk cId="0" sldId="258"/>
            <ac:spMk id="3" creationId="{0A6D6BD7-4480-EE4C-9598-13B8B0E71B91}"/>
          </ac:spMkLst>
        </pc:spChg>
      </pc:sldChg>
      <pc:sldChg chg="modSp">
        <pc:chgData name="Guest User" userId="" providerId="Windows Live" clId="Web-{EE2E6AD6-8285-4019-A3B1-C6EFC8888437}" dt="2020-08-30T07:28:12.811" v="151" actId="20577"/>
        <pc:sldMkLst>
          <pc:docMk/>
          <pc:sldMk cId="0" sldId="259"/>
        </pc:sldMkLst>
        <pc:spChg chg="mod">
          <ac:chgData name="Guest User" userId="" providerId="Windows Live" clId="Web-{EE2E6AD6-8285-4019-A3B1-C6EFC8888437}" dt="2020-08-30T07:28:12.811" v="151" actId="20577"/>
          <ac:spMkLst>
            <pc:docMk/>
            <pc:sldMk cId="0" sldId="259"/>
            <ac:spMk id="2" creationId="{241164F1-E6BD-4ADF-A531-2CDD546E7D91}"/>
          </ac:spMkLst>
        </pc:spChg>
      </pc:sldChg>
      <pc:sldChg chg="delSp modSp">
        <pc:chgData name="Guest User" userId="" providerId="Windows Live" clId="Web-{EE2E6AD6-8285-4019-A3B1-C6EFC8888437}" dt="2020-08-30T07:33:08.907" v="163"/>
        <pc:sldMkLst>
          <pc:docMk/>
          <pc:sldMk cId="1952684688" sldId="263"/>
        </pc:sldMkLst>
        <pc:spChg chg="mod">
          <ac:chgData name="Guest User" userId="" providerId="Windows Live" clId="Web-{EE2E6AD6-8285-4019-A3B1-C6EFC8888437}" dt="2020-08-30T07:33:08.188" v="161" actId="20577"/>
          <ac:spMkLst>
            <pc:docMk/>
            <pc:sldMk cId="1952684688" sldId="263"/>
            <ac:spMk id="2" creationId="{15D717DE-0548-E945-A509-7DD120C42B15}"/>
          </ac:spMkLst>
        </pc:spChg>
        <pc:spChg chg="del">
          <ac:chgData name="Guest User" userId="" providerId="Windows Live" clId="Web-{EE2E6AD6-8285-4019-A3B1-C6EFC8888437}" dt="2020-08-30T07:33:08.907" v="163"/>
          <ac:spMkLst>
            <pc:docMk/>
            <pc:sldMk cId="1952684688" sldId="263"/>
            <ac:spMk id="3" creationId="{0A6D6BD7-4480-EE4C-9598-13B8B0E71B91}"/>
          </ac:spMkLst>
        </pc:spChg>
      </pc:sldChg>
    </pc:docChg>
  </pc:docChgLst>
  <pc:docChgLst>
    <pc:chgData name="Guest User" providerId="Windows Live" clId="Web-{69BF985F-0D06-4A83-835B-ADD1D4820207}"/>
    <pc:docChg chg="addSld modSld">
      <pc:chgData name="Guest User" userId="" providerId="Windows Live" clId="Web-{69BF985F-0D06-4A83-835B-ADD1D4820207}" dt="2020-08-30T08:37:55.773" v="133"/>
      <pc:docMkLst>
        <pc:docMk/>
      </pc:docMkLst>
      <pc:sldChg chg="modSp">
        <pc:chgData name="Guest User" userId="" providerId="Windows Live" clId="Web-{69BF985F-0D06-4A83-835B-ADD1D4820207}" dt="2020-08-30T07:13:04.919" v="23" actId="20577"/>
        <pc:sldMkLst>
          <pc:docMk/>
          <pc:sldMk cId="0" sldId="256"/>
        </pc:sldMkLst>
        <pc:spChg chg="mod">
          <ac:chgData name="Guest User" userId="" providerId="Windows Live" clId="Web-{69BF985F-0D06-4A83-835B-ADD1D4820207}" dt="2020-08-30T07:13:04.919" v="23" actId="20577"/>
          <ac:spMkLst>
            <pc:docMk/>
            <pc:sldMk cId="0" sldId="256"/>
            <ac:spMk id="3" creationId="{40C9B9D7-CAE2-724C-BB68-9D09C321DDFB}"/>
          </ac:spMkLst>
        </pc:spChg>
      </pc:sldChg>
      <pc:sldChg chg="modSp">
        <pc:chgData name="Guest User" userId="" providerId="Windows Live" clId="Web-{69BF985F-0D06-4A83-835B-ADD1D4820207}" dt="2020-08-30T07:15:07.068" v="54" actId="14100"/>
        <pc:sldMkLst>
          <pc:docMk/>
          <pc:sldMk cId="0" sldId="257"/>
        </pc:sldMkLst>
        <pc:spChg chg="mod">
          <ac:chgData name="Guest User" userId="" providerId="Windows Live" clId="Web-{69BF985F-0D06-4A83-835B-ADD1D4820207}" dt="2020-08-30T07:14:45.238" v="51" actId="20577"/>
          <ac:spMkLst>
            <pc:docMk/>
            <pc:sldMk cId="0" sldId="257"/>
            <ac:spMk id="19469" creationId="{9FFB4D39-3F3B-CF44-8D83-CC664EC08AC7}"/>
          </ac:spMkLst>
        </pc:spChg>
        <pc:picChg chg="mod">
          <ac:chgData name="Guest User" userId="" providerId="Windows Live" clId="Web-{69BF985F-0D06-4A83-835B-ADD1D4820207}" dt="2020-08-30T07:15:07.068" v="54" actId="14100"/>
          <ac:picMkLst>
            <pc:docMk/>
            <pc:sldMk cId="0" sldId="257"/>
            <ac:picMk id="2" creationId="{AF10DEE7-A06C-4B82-88AD-C57AA2CC554B}"/>
          </ac:picMkLst>
        </pc:picChg>
      </pc:sldChg>
      <pc:sldChg chg="modSp">
        <pc:chgData name="Guest User" userId="" providerId="Windows Live" clId="Web-{69BF985F-0D06-4A83-835B-ADD1D4820207}" dt="2020-08-30T07:24:26.135" v="123" actId="20577"/>
        <pc:sldMkLst>
          <pc:docMk/>
          <pc:sldMk cId="0" sldId="258"/>
        </pc:sldMkLst>
        <pc:spChg chg="mod">
          <ac:chgData name="Guest User" userId="" providerId="Windows Live" clId="Web-{69BF985F-0D06-4A83-835B-ADD1D4820207}" dt="2020-08-30T07:24:26.135" v="123" actId="20577"/>
          <ac:spMkLst>
            <pc:docMk/>
            <pc:sldMk cId="0" sldId="258"/>
            <ac:spMk id="2" creationId="{15D717DE-0548-E945-A509-7DD120C42B15}"/>
          </ac:spMkLst>
        </pc:spChg>
      </pc:sldChg>
      <pc:sldChg chg="addSp delSp modSp new">
        <pc:chgData name="Guest User" userId="" providerId="Windows Live" clId="Web-{69BF985F-0D06-4A83-835B-ADD1D4820207}" dt="2020-08-30T08:37:55.773" v="133"/>
        <pc:sldMkLst>
          <pc:docMk/>
          <pc:sldMk cId="3691972547" sldId="264"/>
        </pc:sldMkLst>
        <pc:picChg chg="add del mod">
          <ac:chgData name="Guest User" userId="" providerId="Windows Live" clId="Web-{69BF985F-0D06-4A83-835B-ADD1D4820207}" dt="2020-08-30T08:37:55.773" v="133"/>
          <ac:picMkLst>
            <pc:docMk/>
            <pc:sldMk cId="3691972547" sldId="264"/>
            <ac:picMk id="4" creationId="{7D308E06-1651-4930-B904-209B1771C1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37CCEF1C-A350-AC4D-B3DD-57358882CEB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C48A0E-54B6-C84D-B794-FD93E30F7B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7C86082-9CFE-FC46-B77E-03F613D0C3E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3B79859-1032-664E-AAED-C06F97BEB4D5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38CC130-BC93-DF4C-B3AF-34548E3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3AF59009-F8E0-3040-96B9-9EECAAECBD5F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34C1D1-A42B-0A4D-B4CD-388DEC08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D17F562-B902-2241-96CD-9147BF68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3D08-D1D6-284F-BFA7-8193B1E86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E9506097-1B07-BB43-8B2B-38B17E731BA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285D45-4A9A-004E-B89C-204B6A7FDD2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B9E974-2B27-E64B-A473-0BCFCD98FAB8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854B9-AE15-6048-B1BC-F5C74E96CA9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0E4BC7-D6D6-7249-90C7-D8E4EC79D6AE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6BAA2F-43D2-8546-AC19-D6BED295D9FC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87169F-8BDA-3642-B73D-32083E6AF4CC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C1C030D-274C-1444-A2AB-426F5AC0D05C}"/>
                </a:ext>
              </a:extLst>
            </p:cNvPr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17E0A16-1E4B-944C-9E73-FE2192EF02F2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C4237C-A939-CD4F-BC84-A727061FA0E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9B5F1-1800-1F44-A94A-48CD6302A64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01F0DC5C-ED50-4246-BF1E-4EE3474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D6A2B-920B-5447-9C70-C962FD27F230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15966C6-AAB6-D645-A375-3771EE6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9AAF435-E09F-D140-855F-AF22BA8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6AD0F-07A4-6C41-88EA-F5A0D03DE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922AEE7F-E63C-684E-9A87-B51B5348773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4EF527-48D9-7A46-9ACB-8CBED7FC1D2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F0C210-226F-164A-B1B2-E9A5080613BC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E9E7B7-0237-9840-A246-4F42A75F950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8CACE5-EB6B-EF4E-AC4F-647DACB6BD45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BAD395-7933-3240-B7E1-C5626EDE0EE7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92DFAA-F29D-5048-A772-7998AA9FD767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061CEE-C9A9-5D42-9CC8-386F1A85EC91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19CCA55-02A2-1244-9604-0E6A25723BEB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7945 h 7946"/>
                <a:gd name="T4" fmla="*/ 10000 w 10000"/>
                <a:gd name="T5" fmla="*/ 7946 h 7946"/>
                <a:gd name="T6" fmla="*/ 10000 w 10000"/>
                <a:gd name="T7" fmla="*/ 4 h 7946"/>
                <a:gd name="T8" fmla="*/ 10000 w 10000"/>
                <a:gd name="T9" fmla="*/ 4 h 7946"/>
                <a:gd name="T10" fmla="*/ 9773 w 10000"/>
                <a:gd name="T11" fmla="*/ 91 h 7946"/>
                <a:gd name="T12" fmla="*/ 9547 w 10000"/>
                <a:gd name="T13" fmla="*/ 175 h 7946"/>
                <a:gd name="T14" fmla="*/ 9320 w 10000"/>
                <a:gd name="T15" fmla="*/ 256 h 7946"/>
                <a:gd name="T16" fmla="*/ 9092 w 10000"/>
                <a:gd name="T17" fmla="*/ 326 h 7946"/>
                <a:gd name="T18" fmla="*/ 8865 w 10000"/>
                <a:gd name="T19" fmla="*/ 396 h 7946"/>
                <a:gd name="T20" fmla="*/ 8637 w 10000"/>
                <a:gd name="T21" fmla="*/ 462 h 7946"/>
                <a:gd name="T22" fmla="*/ 8412 w 10000"/>
                <a:gd name="T23" fmla="*/ 518 h 7946"/>
                <a:gd name="T24" fmla="*/ 8184 w 10000"/>
                <a:gd name="T25" fmla="*/ 571 h 7946"/>
                <a:gd name="T26" fmla="*/ 7957 w 10000"/>
                <a:gd name="T27" fmla="*/ 620 h 7946"/>
                <a:gd name="T28" fmla="*/ 7734 w 10000"/>
                <a:gd name="T29" fmla="*/ 662 h 7946"/>
                <a:gd name="T30" fmla="*/ 7508 w 10000"/>
                <a:gd name="T31" fmla="*/ 704 h 7946"/>
                <a:gd name="T32" fmla="*/ 7285 w 10000"/>
                <a:gd name="T33" fmla="*/ 739 h 7946"/>
                <a:gd name="T34" fmla="*/ 7062 w 10000"/>
                <a:gd name="T35" fmla="*/ 767 h 7946"/>
                <a:gd name="T36" fmla="*/ 6840 w 10000"/>
                <a:gd name="T37" fmla="*/ 795 h 7946"/>
                <a:gd name="T38" fmla="*/ 6620 w 10000"/>
                <a:gd name="T39" fmla="*/ 819 h 7946"/>
                <a:gd name="T40" fmla="*/ 6402 w 10000"/>
                <a:gd name="T41" fmla="*/ 837 h 7946"/>
                <a:gd name="T42" fmla="*/ 6184 w 10000"/>
                <a:gd name="T43" fmla="*/ 851 h 7946"/>
                <a:gd name="T44" fmla="*/ 5968 w 10000"/>
                <a:gd name="T45" fmla="*/ 865 h 7946"/>
                <a:gd name="T46" fmla="*/ 5755 w 10000"/>
                <a:gd name="T47" fmla="*/ 872 h 7946"/>
                <a:gd name="T48" fmla="*/ 5542 w 10000"/>
                <a:gd name="T49" fmla="*/ 879 h 7946"/>
                <a:gd name="T50" fmla="*/ 5332 w 10000"/>
                <a:gd name="T51" fmla="*/ 882 h 7946"/>
                <a:gd name="T52" fmla="*/ 5124 w 10000"/>
                <a:gd name="T53" fmla="*/ 879 h 7946"/>
                <a:gd name="T54" fmla="*/ 4918 w 10000"/>
                <a:gd name="T55" fmla="*/ 879 h 7946"/>
                <a:gd name="T56" fmla="*/ 4714 w 10000"/>
                <a:gd name="T57" fmla="*/ 872 h 7946"/>
                <a:gd name="T58" fmla="*/ 4514 w 10000"/>
                <a:gd name="T59" fmla="*/ 861 h 7946"/>
                <a:gd name="T60" fmla="*/ 4316 w 10000"/>
                <a:gd name="T61" fmla="*/ 851 h 7946"/>
                <a:gd name="T62" fmla="*/ 4122 w 10000"/>
                <a:gd name="T63" fmla="*/ 840 h 7946"/>
                <a:gd name="T64" fmla="*/ 3929 w 10000"/>
                <a:gd name="T65" fmla="*/ 823 h 7946"/>
                <a:gd name="T66" fmla="*/ 3739 w 10000"/>
                <a:gd name="T67" fmla="*/ 805 h 7946"/>
                <a:gd name="T68" fmla="*/ 3553 w 10000"/>
                <a:gd name="T69" fmla="*/ 788 h 7946"/>
                <a:gd name="T70" fmla="*/ 3190 w 10000"/>
                <a:gd name="T71" fmla="*/ 742 h 7946"/>
                <a:gd name="T72" fmla="*/ 2842 w 10000"/>
                <a:gd name="T73" fmla="*/ 693 h 7946"/>
                <a:gd name="T74" fmla="*/ 2508 w 10000"/>
                <a:gd name="T75" fmla="*/ 641 h 7946"/>
                <a:gd name="T76" fmla="*/ 2192 w 10000"/>
                <a:gd name="T77" fmla="*/ 585 h 7946"/>
                <a:gd name="T78" fmla="*/ 1890 w 10000"/>
                <a:gd name="T79" fmla="*/ 525 h 7946"/>
                <a:gd name="T80" fmla="*/ 1610 w 10000"/>
                <a:gd name="T81" fmla="*/ 462 h 7946"/>
                <a:gd name="T82" fmla="*/ 1347 w 10000"/>
                <a:gd name="T83" fmla="*/ 399 h 7946"/>
                <a:gd name="T84" fmla="*/ 1105 w 10000"/>
                <a:gd name="T85" fmla="*/ 336 h 7946"/>
                <a:gd name="T86" fmla="*/ 883 w 10000"/>
                <a:gd name="T87" fmla="*/ 277 h 7946"/>
                <a:gd name="T88" fmla="*/ 686 w 10000"/>
                <a:gd name="T89" fmla="*/ 221 h 7946"/>
                <a:gd name="T90" fmla="*/ 508 w 10000"/>
                <a:gd name="T91" fmla="*/ 168 h 7946"/>
                <a:gd name="T92" fmla="*/ 358 w 10000"/>
                <a:gd name="T93" fmla="*/ 123 h 7946"/>
                <a:gd name="T94" fmla="*/ 232 w 10000"/>
                <a:gd name="T95" fmla="*/ 81 h 7946"/>
                <a:gd name="T96" fmla="*/ 59 w 10000"/>
                <a:gd name="T97" fmla="*/ 21 h 7946"/>
                <a:gd name="T98" fmla="*/ 0 w 10000"/>
                <a:gd name="T99" fmla="*/ 0 h 7946"/>
                <a:gd name="T100" fmla="*/ 0 w 10000"/>
                <a:gd name="T101" fmla="*/ 0 h 7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C086D9B-B692-F447-A920-065000BC2EB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EEF4C-E76A-5E42-8FDC-B94B4A30CB44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84431C6-A560-D44D-A000-C599F8D7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06FE7-FE85-B648-BD2A-0DE97BA3EB9C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19901A3-7EFC-B846-B84C-950973C9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748D0AD-A667-634D-8C58-55150A5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0673-8414-944A-9492-615543A90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467B02B7-7B5F-954A-9C85-0B3437F34B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1DA19C-0590-9941-AD8B-0C1B4D76B75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58FF42-E2EB-E548-B225-57782F6745F3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C14F42-67C3-8149-B81B-536FA7F2A6A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8DDD94-A34F-CD40-8D57-2F41E5D78055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67278B-C1D1-C149-9895-8043CF9C3FFE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568AD5-DD6D-6149-9514-F8CCB26B36F6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86113DC-B154-0E4A-A691-42963B40EF42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7B1081B-30E5-9840-A736-D4EB1337924D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5B6E7AF-16AC-344B-B4E5-5B376603476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7" name="TextBox 31">
            <a:extLst>
              <a:ext uri="{FF2B5EF4-FFF2-40B4-BE49-F238E27FC236}">
                <a16:creationId xmlns:a16="http://schemas.microsoft.com/office/drawing/2014/main" id="{76AD4A9B-908F-D045-959B-793FAFDE9F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GR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355F0CCC-7DDC-9448-9443-04392D92DB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GR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D27C6F-194E-DD4D-923F-E0AC2B595F4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487A70C-09CA-2F42-A5E3-7FD03F3BFE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500AE-9987-F24C-81D5-03EDEA35140E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BEBAFCD-4A6F-F441-AC93-FC14E53271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D60DF29-A1FA-B24B-B03D-D5BDDE112D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66AEE-46A7-4D48-8435-5982D0EFD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91138FD9-7766-6540-A11C-FFBBFD73D4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59EF9E-9178-624F-9CE1-3907B2E539E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1B437B-B6F9-8248-B85B-F8355EEC15C4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39CE5B-3819-514D-A1ED-36DC5D6AF10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21F1DD-B987-EA47-B69E-0941ACF4E847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5EAEFB-429D-E046-9F3F-E83187511C81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F44FAF-1CD5-7642-9C1A-7FA399F78394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9506960-5E07-4949-8C81-C01EF0554894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D3C2525-39A1-B941-B357-A56AC0451FDA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5820F0C-FFC2-F14E-9E99-B984D7C2825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42A5A-B088-D943-AACA-D508001717A0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53FAA79-431E-EC46-B58A-3F48BDC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61CCF-FF3F-8641-AFCC-8C3F215DE9E4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DCB7FB0-F7D5-314F-877B-05024D85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8542CF6-0C33-C64E-9873-5C8DD53E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9DEB4-51DD-CE47-9885-69F396940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B17B06-54BE-CB4A-BF5F-A0462DB8F92F}"/>
              </a:ext>
            </a:extLst>
          </p:cNvPr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176B67-4098-604C-AA1A-7FBC7B2B0FAF}"/>
              </a:ext>
            </a:extLst>
          </p:cNvPr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597EFDF-8316-4E42-B87E-4899E172737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174BE-BC13-344A-8E85-4F2F5B251435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3577C46B-3D80-A649-B8C8-2F2A22E026F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DD29C1DB-74CB-7149-ADEC-52F04CDB17C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53F95-D307-944A-B6E5-214F0E907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F9548-B33F-FC43-A3FD-6E3D6EB97020}"/>
              </a:ext>
            </a:extLst>
          </p:cNvPr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F3C76-DC8C-BD46-BDE7-E7D3A8FD3D20}"/>
              </a:ext>
            </a:extLst>
          </p:cNvPr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1BEE6BD8-5F8B-5C4C-B313-21FB8FCAF32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98BF0-EF51-FB41-873F-347B8547EAB3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010A9C1-5637-3141-8BBE-0498E578A13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6D18982A-A87C-B544-976D-478AD9D90DA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7BBEB-0F8B-6F4B-9867-83F9C6E66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0461-4960-924B-924F-A75EA279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81CBD-2B10-8144-B4EE-F57CC63274D0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A336-60B6-E848-828D-D4B77370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D7A7-8397-7045-812D-27625682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6BF52-E912-BA42-88FE-8EDDC7BC9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8E456060-FB3C-2B4D-8EB8-15B09278A94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76391E-E342-1C43-BDE8-FD79F583D7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B18FB6-BF9C-C64E-847E-86E2B71A43D1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46A513-D60E-5A49-9973-2F50FB4CE9E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B02DA1-FD27-6641-9257-8868356DE9BE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24B2B-551D-BF4A-8F00-757E1FD699B0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A46E8E-45FE-344C-BC1E-1107E4889283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2B3656-54F9-074C-9245-825A3A45D6DB}"/>
                </a:ext>
              </a:extLst>
            </p:cNvPr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E6D02E-9FCB-9A4A-9C07-0648C4E445EB}"/>
                </a:ext>
              </a:extLst>
            </p:cNvPr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53CEDB5-004E-BA47-8CE7-C59788E4259C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19F2E7D-9768-384C-B6F9-C1FB86C0C35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3A931-A0FF-C949-9EDC-56A496822FF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6AD8D00-5DE1-5840-878A-66161E7E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47345-828B-4444-99E4-B56C1CED7908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0B2987-7B31-594F-B946-7FC9E077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C80212E-2010-5440-AD5D-C1C20AC8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CA8-58CA-E54F-AD06-BF47938E9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919E-EBC0-6A4B-9885-71366BA1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69653-FEFE-5144-A7D2-AFCD221BA227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158D-7D53-F246-B68D-EC02588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0C38-DCC9-2447-84DD-4CB9F100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97458-F719-CE42-9D69-B31C186C8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36BEB1EB-2866-2740-AA95-E946CA17FB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B974A2-D7A1-FA4B-B5BC-EE28BC24592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BE3F0-3148-9641-AAB8-4913EF04F44D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B58198-76EB-E047-811F-D715B898684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953A19-DCF8-F44D-AF82-C16F715B9F83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1743EE-9FE0-8D48-9A34-7F7AF500AE92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C17665-D7BC-D84A-B945-CA8AA6795A47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7AFA8A-9A37-AB47-99A9-60D6DC8A9B36}"/>
                </a:ext>
              </a:extLst>
            </p:cNvPr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2C270FA-8F54-4F4A-AEA9-37B17BA11211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4EEE5F1-C6A2-4949-A4F7-95B43A573340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A2CBA64-ED08-2B4F-B158-71A91C298C8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2D7B3-A708-4F47-B0A9-20A8C9C6102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A361E-F6D1-2645-AAB4-62EDDC87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ED390-A7FF-154E-8C53-4077407BB602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60240DE-E8CD-6B44-8A33-4912519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F842F6-00E0-994E-9541-C1AA8FA8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56FC-611C-1647-A19E-F3DA41F78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B8A67A-8E5A-5049-B770-17A7E300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F2F3D-7FA1-1D45-8DA8-844B99473AEE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3613D5-F9C7-C34A-8AEF-60765711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CB4B3A-4206-C549-96E5-FD7D4A60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59789-9967-6640-A3A6-D0D500715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3C98856-7969-684B-B4E4-BB2FAAD3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80BC-4252-0549-81DF-C84528E71A98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F3327F9-6764-174D-9117-70B6D97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C741DD-6465-E942-849D-F8082502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D365-94F6-AA48-98BB-D2D03ABA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392063-BDC2-914E-81BB-A4E41CA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1AD9E-186F-F543-BF97-391024B8D34E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0B7959-095D-2F42-B454-9E550DD7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67FD37-CE61-0D47-9F47-29843C11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9AA8D-EA3C-8D4C-95FB-BB5FD62D6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C3549-3298-8A40-AE81-E7FC2D0D44DB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95688CC-1C1A-AA4A-A93B-59B6BB2E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18209-DC38-584C-AEDA-10576009F401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50B434C-BFBD-6E44-AE76-4E315E5E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F08D12-63EB-C246-B222-A86D79F5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49B16-F73A-304E-8768-E24A28786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3A2A5D5D-D976-D245-8CC9-0F7FC3635D5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F98CAD-36B5-994C-9B5D-2BD9FF283F7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43A0A8-4D44-9A42-B7BB-FF95FC47610B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6C83B-E59E-5F46-A6CF-8F77AA96BA1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62EE9C-E2C5-CD4E-98A3-D720E61A81A5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6DF830-9970-834C-BE65-69B04364FB93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013163-8B3C-7547-B1D4-53406D080106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BBEF17-10DD-8246-9A68-7AE318E88900}"/>
                </a:ext>
              </a:extLst>
            </p:cNvPr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C1382C3-BD21-5444-998F-F11F022DC89A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A816ECE-445D-FF49-9733-7AA4C7F7539A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A5A8C9D-FF51-7E42-9E03-245777E02D8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561D2-C9DE-CC4F-8C70-49F725CE1BE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74909C56-1DB1-3C4D-935A-F212ABD8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6F65-3CC2-754D-861D-B0C82A293134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44D78AC-9E52-394D-9B06-6289306A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D6403DAE-FB56-9A46-AEB7-30551D7D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D3C6A-BC23-6540-9F36-F182CF577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844CBF8A-37BE-D44C-9BCA-D5DA6DD3A22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E0753B-5672-3344-81B4-9C78FE7F780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E49765-9D90-3D4E-B1EB-DD49DDD59846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ADD905-AF49-0B4E-92A9-35C52F446E5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C48115-0B21-CD40-9214-EC5024020A1B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54AA3D-5B3B-0242-A03E-C859D780DB7A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F4B064-9F27-8443-A353-09C42B255324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E709BC-B76B-4D4F-8A61-D5BD0AA0D820}"/>
                </a:ext>
              </a:extLst>
            </p:cNvPr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9FA70CB-0397-1B48-B1AE-800B4DAF80C1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B10DE2-9379-324C-ACAE-286B96337245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427B4A8-074B-DB4A-BF6E-FCB283EFC47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C408B-74F3-2840-8581-117DB572523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00C9D081-4010-1C4E-A6F5-96E54EFF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6A20-54C4-2E43-9FC2-A49A04C43171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49EE9DB-747A-E147-873B-34AE625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F5FB829-F7B1-A742-B7AD-9812414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DF900-9250-FE46-BD94-0E3D0C99F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CFAF7118-5313-3A43-9A9C-C0193163D67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610E8-6871-C340-BEDF-6E711C2FDB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A9A073-01CF-3F49-8D14-1138AC8770AA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8D9EFD-61C4-0643-99EB-D590F6679CD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433053-4A21-394B-9F9A-F09AFD0E494E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E8BE2B-C941-9A46-BC8E-C19D59D97D9A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0E6977-6A14-6547-A986-7CDC1CB56386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F5BA8819-992F-BD46-852A-CC90D1E8FC20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052" name="Freeform 5">
              <a:extLst>
                <a:ext uri="{FF2B5EF4-FFF2-40B4-BE49-F238E27FC236}">
                  <a16:creationId xmlns:a16="http://schemas.microsoft.com/office/drawing/2014/main" id="{78A69D6D-AE1B-7945-B311-6C6B7DA61E70}"/>
                </a:ext>
              </a:extLst>
            </p:cNvPr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C6BE765C-594E-3C4D-9383-E7670C2FCB8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R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72FD497-AF6C-C447-80AD-528FDD684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R"/>
              <a:t>Click to edit Master title style</a:t>
            </a:r>
            <a:endParaRPr lang="en-US" altLang="en-G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88222A2-0434-DC4A-9368-BF8E74815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R"/>
              <a:t>Click to edit Master text styles</a:t>
            </a:r>
          </a:p>
          <a:p>
            <a:pPr lvl="1"/>
            <a:r>
              <a:rPr lang="en-GB" altLang="en-GR"/>
              <a:t>Second level</a:t>
            </a:r>
          </a:p>
          <a:p>
            <a:pPr lvl="2"/>
            <a:r>
              <a:rPr lang="en-GB" altLang="en-GR"/>
              <a:t>Third level</a:t>
            </a:r>
          </a:p>
          <a:p>
            <a:pPr lvl="3"/>
            <a:r>
              <a:rPr lang="en-GB" altLang="en-GR"/>
              <a:t>Fourth level</a:t>
            </a:r>
          </a:p>
          <a:p>
            <a:pPr lvl="4"/>
            <a:r>
              <a:rPr lang="en-GB" altLang="en-GR"/>
              <a:t>Fifth level</a:t>
            </a:r>
            <a:endParaRPr lang="en-US" alt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351E-F463-3B4B-B460-E71671F1C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0A780961-07F0-2548-A979-1FDA36B9E31E}" type="datetimeFigureOut">
              <a:rPr lang="en-US"/>
              <a:pPr>
                <a:defRPr/>
              </a:pPr>
              <a:t>30-Aug-20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27FE-0B50-8141-A95E-068F7A872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1B1F8-48E5-3F43-8F4C-DC8560887E8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C2FD-BD94-0748-9FD8-F06E14FE9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26F3B61-06AB-2347-91E2-C2CFDD94B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7" r:id="rId2"/>
    <p:sldLayoutId id="2147483692" r:id="rId3"/>
    <p:sldLayoutId id="2147483688" r:id="rId4"/>
    <p:sldLayoutId id="2147483689" r:id="rId5"/>
    <p:sldLayoutId id="2147483690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B51FCAD-8269-7D4B-A318-3CC354377E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000" y="2714625"/>
            <a:ext cx="7874000" cy="2062163"/>
          </a:xfrm>
        </p:spPr>
        <p:txBody>
          <a:bodyPr/>
          <a:lstStyle/>
          <a:p>
            <a:r>
              <a:rPr lang="en-GR" altLang="en-GR"/>
              <a:t>Team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B9D7-CAE2-724C-BB68-9D09C321D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44" y="4776788"/>
            <a:ext cx="8824913" cy="8620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R" sz="2800"/>
              <a:t>CASE </a:t>
            </a:r>
            <a:r>
              <a:rPr lang="en-GR" sz="2800" err="1"/>
              <a:t>Förebildarna</a:t>
            </a:r>
            <a:endParaRPr lang="en-US" sz="2800"/>
          </a:p>
          <a:p>
            <a:pPr>
              <a:spcAft>
                <a:spcPts val="0"/>
              </a:spcAft>
              <a:defRPr/>
            </a:pPr>
            <a:endParaRPr lang="en-GR"/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921BFBF8-3779-7C4F-8EE7-F92D74A5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371850"/>
            <a:ext cx="468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R" altLang="en-GR" sz="4000">
                <a:latin typeface="Al Nile" pitchFamily="2" charset="-78"/>
                <a:cs typeface="Al Nile" pitchFamily="2" charset="-78"/>
              </a:rPr>
              <a:t>u</a:t>
            </a:r>
          </a:p>
        </p:txBody>
      </p:sp>
      <p:pic>
        <p:nvPicPr>
          <p:cNvPr id="15364" name="Picture 9">
            <a:extLst>
              <a:ext uri="{FF2B5EF4-FFF2-40B4-BE49-F238E27FC236}">
                <a16:creationId xmlns:a16="http://schemas.microsoft.com/office/drawing/2014/main" id="{1089ADCA-9B80-E249-8CEF-2EC098BF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873250"/>
            <a:ext cx="41402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890E3-985A-4A34-8EED-114AF303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79" y="1113063"/>
            <a:ext cx="549407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55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B5A35-6E8F-4B8D-B41C-C786EB37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87" y="1074727"/>
            <a:ext cx="5610022" cy="45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9CB68-3BC9-4066-AA9A-96722063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55" y="1361872"/>
            <a:ext cx="5215489" cy="44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7492BB-CC6E-4DBF-BC26-B3A5A506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93" y="1562039"/>
            <a:ext cx="6735591" cy="37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8DF1D-19B5-4826-9973-116B2B1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1199283"/>
            <a:ext cx="5501295" cy="44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6057D4F8-AFE0-A24B-B7A4-C4E0B61CF8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1550" y="668338"/>
            <a:ext cx="8824913" cy="1330325"/>
          </a:xfrm>
        </p:spPr>
        <p:txBody>
          <a:bodyPr/>
          <a:lstStyle/>
          <a:p>
            <a:r>
              <a:rPr lang="en-GR" altLang="en-GR"/>
              <a:t>Meet our Team</a:t>
            </a:r>
          </a:p>
        </p:txBody>
      </p:sp>
      <p:pic>
        <p:nvPicPr>
          <p:cNvPr id="19458" name="Picture 3">
            <a:extLst>
              <a:ext uri="{FF2B5EF4-FFF2-40B4-BE49-F238E27FC236}">
                <a16:creationId xmlns:a16="http://schemas.microsoft.com/office/drawing/2014/main" id="{374FF8C7-5049-CA46-80E5-F2A0805A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50888"/>
            <a:ext cx="20701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>
            <a:extLst>
              <a:ext uri="{FF2B5EF4-FFF2-40B4-BE49-F238E27FC236}">
                <a16:creationId xmlns:a16="http://schemas.microsoft.com/office/drawing/2014/main" id="{94B47CC0-4F94-B946-8CCB-22CF53B3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894013"/>
            <a:ext cx="1498600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7">
            <a:extLst>
              <a:ext uri="{FF2B5EF4-FFF2-40B4-BE49-F238E27FC236}">
                <a16:creationId xmlns:a16="http://schemas.microsoft.com/office/drawing/2014/main" id="{E46233E2-628D-2A43-8E50-55F0EC06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2874963"/>
            <a:ext cx="1963737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13">
            <a:extLst>
              <a:ext uri="{FF2B5EF4-FFF2-40B4-BE49-F238E27FC236}">
                <a16:creationId xmlns:a16="http://schemas.microsoft.com/office/drawing/2014/main" id="{57408C0D-ED72-804F-B032-6F4AA5AE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588" y="4892675"/>
            <a:ext cx="1504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Karim Mrad</a:t>
            </a:r>
            <a:endParaRPr lang="en-GR" altLang="en-GR" sz="1600" b="1"/>
          </a:p>
        </p:txBody>
      </p:sp>
      <p:sp>
        <p:nvSpPr>
          <p:cNvPr id="19462" name="Rectangle 16">
            <a:extLst>
              <a:ext uri="{FF2B5EF4-FFF2-40B4-BE49-F238E27FC236}">
                <a16:creationId xmlns:a16="http://schemas.microsoft.com/office/drawing/2014/main" id="{29F419C7-8E40-1A4F-9E52-A3B461D5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849813"/>
            <a:ext cx="1836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Mahabir Gupta</a:t>
            </a:r>
            <a:endParaRPr lang="en-GR" altLang="en-GR" sz="1600" b="1"/>
          </a:p>
        </p:txBody>
      </p:sp>
      <p:pic>
        <p:nvPicPr>
          <p:cNvPr id="19463" name="Picture 19">
            <a:extLst>
              <a:ext uri="{FF2B5EF4-FFF2-40B4-BE49-F238E27FC236}">
                <a16:creationId xmlns:a16="http://schemas.microsoft.com/office/drawing/2014/main" id="{27BB7493-2504-D14A-BB5F-764DF60F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038475"/>
            <a:ext cx="17430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0">
            <a:extLst>
              <a:ext uri="{FF2B5EF4-FFF2-40B4-BE49-F238E27FC236}">
                <a16:creationId xmlns:a16="http://schemas.microsoft.com/office/drawing/2014/main" id="{D5657953-5990-BF47-BD7C-5BD6448C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4819650"/>
            <a:ext cx="183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Bousios Michail</a:t>
            </a:r>
            <a:endParaRPr lang="en-GR" altLang="en-GR" sz="1600" b="1"/>
          </a:p>
        </p:txBody>
      </p:sp>
      <p:sp>
        <p:nvSpPr>
          <p:cNvPr id="19465" name="Rectangle 21">
            <a:extLst>
              <a:ext uri="{FF2B5EF4-FFF2-40B4-BE49-F238E27FC236}">
                <a16:creationId xmlns:a16="http://schemas.microsoft.com/office/drawing/2014/main" id="{1539B666-754E-7B41-82AD-788A44C5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5119688"/>
            <a:ext cx="2692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Senior Software Engineer</a:t>
            </a:r>
            <a:endParaRPr lang="en-GR" altLang="en-GR" sz="1600" b="1"/>
          </a:p>
        </p:txBody>
      </p:sp>
      <p:sp>
        <p:nvSpPr>
          <p:cNvPr id="19466" name="Rectangle 22">
            <a:extLst>
              <a:ext uri="{FF2B5EF4-FFF2-40B4-BE49-F238E27FC236}">
                <a16:creationId xmlns:a16="http://schemas.microsoft.com/office/drawing/2014/main" id="{B8F9C59F-4150-764A-8A8E-B8230688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5137150"/>
            <a:ext cx="2259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Software Developer</a:t>
            </a:r>
            <a:endParaRPr lang="en-GR" altLang="en-GR" sz="1600" b="1"/>
          </a:p>
        </p:txBody>
      </p:sp>
      <p:sp>
        <p:nvSpPr>
          <p:cNvPr id="19467" name="Rectangle 24">
            <a:extLst>
              <a:ext uri="{FF2B5EF4-FFF2-40B4-BE49-F238E27FC236}">
                <a16:creationId xmlns:a16="http://schemas.microsoft.com/office/drawing/2014/main" id="{99F8A243-280A-994F-B5F3-B99AEA07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950" y="5175250"/>
            <a:ext cx="260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Computer Engineering Student</a:t>
            </a:r>
            <a:endParaRPr lang="en-GR" altLang="en-GR" sz="1600" b="1"/>
          </a:p>
        </p:txBody>
      </p:sp>
      <p:sp>
        <p:nvSpPr>
          <p:cNvPr id="19468" name="Rectangle 29">
            <a:extLst>
              <a:ext uri="{FF2B5EF4-FFF2-40B4-BE49-F238E27FC236}">
                <a16:creationId xmlns:a16="http://schemas.microsoft.com/office/drawing/2014/main" id="{E27E85A8-F63E-DA4A-AF6C-BDA8C229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840288"/>
            <a:ext cx="1836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GR" sz="1600" b="1">
                <a:solidFill>
                  <a:srgbClr val="DCDDDE"/>
                </a:solidFill>
              </a:rPr>
              <a:t>Tilda B.</a:t>
            </a:r>
            <a:endParaRPr lang="en-GR" altLang="en-GR" sz="1600" b="1"/>
          </a:p>
        </p:txBody>
      </p:sp>
      <p:sp>
        <p:nvSpPr>
          <p:cNvPr id="19469" name="Rectangle 31">
            <a:extLst>
              <a:ext uri="{FF2B5EF4-FFF2-40B4-BE49-F238E27FC236}">
                <a16:creationId xmlns:a16="http://schemas.microsoft.com/office/drawing/2014/main" id="{9FFB4D39-3F3B-CF44-8D83-CC664EC0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129213"/>
            <a:ext cx="2692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sz="1600" b="1">
                <a:solidFill>
                  <a:srgbClr val="DCDDDE"/>
                </a:solidFill>
                <a:latin typeface="Century Gothic"/>
              </a:rPr>
              <a:t>Passionate Pythonista</a:t>
            </a:r>
            <a:endParaRPr lang="en-GR" altLang="en-GR" sz="1600" b="1"/>
          </a:p>
        </p:txBody>
      </p:sp>
      <p:pic>
        <p:nvPicPr>
          <p:cNvPr id="2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AF10DEE7-A06C-4B82-88AD-C57AA2CC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325" y="3039235"/>
            <a:ext cx="1614280" cy="167515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2EE78398-E3AB-D14F-B171-58B6E8505B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1550" y="668338"/>
            <a:ext cx="8824913" cy="1330325"/>
          </a:xfrm>
        </p:spPr>
        <p:txBody>
          <a:bodyPr/>
          <a:lstStyle/>
          <a:p>
            <a:r>
              <a:rPr lang="en-GR" sz="3200"/>
              <a:t>Sincere appreciation &amp; Thanks</a:t>
            </a:r>
            <a:endParaRPr lang="en-GR" altLang="en-GR" sz="3200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6DB67F4B-19BC-E44A-838A-B41E3D84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50888"/>
            <a:ext cx="20701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595D0-D885-4330-951B-5E7F42037C01}"/>
              </a:ext>
            </a:extLst>
          </p:cNvPr>
          <p:cNvSpPr txBox="1"/>
          <p:nvPr/>
        </p:nvSpPr>
        <p:spPr>
          <a:xfrm>
            <a:off x="1048215" y="2531327"/>
            <a:ext cx="9735014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sz="3200">
                <a:solidFill>
                  <a:schemeClr val="bg1"/>
                </a:solidFill>
                <a:effectLst>
                  <a:glow rad="76200">
                    <a:schemeClr val="accent1">
                      <a:alpha val="26000"/>
                    </a:schemeClr>
                  </a:glow>
                </a:effectLst>
                <a:latin typeface="Century Gothic"/>
              </a:rPr>
              <a:t>Mentors </a:t>
            </a:r>
            <a:endParaRPr lang="en-GB" sz="3200">
              <a:solidFill>
                <a:schemeClr val="bg1"/>
              </a:solidFill>
              <a:effectLst>
                <a:glow rad="76200">
                  <a:srgbClr val="B31166">
                    <a:alpha val="26000"/>
                  </a:srgbClr>
                </a:glow>
              </a:effectLst>
              <a:latin typeface="Century Gothic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3200">
                <a:solidFill>
                  <a:schemeClr val="bg1"/>
                </a:solidFill>
                <a:effectLst>
                  <a:glow rad="76200">
                    <a:srgbClr val="B31166">
                      <a:alpha val="26000"/>
                    </a:srgbClr>
                  </a:glow>
                </a:effectLst>
                <a:latin typeface="Century Gothic"/>
              </a:rPr>
              <a:t>Organising Committee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3200">
                <a:solidFill>
                  <a:schemeClr val="bg1"/>
                </a:solidFill>
                <a:effectLst>
                  <a:glow rad="76200">
                    <a:srgbClr val="B31166">
                      <a:alpha val="26000"/>
                    </a:srgbClr>
                  </a:glow>
                </a:effectLst>
                <a:latin typeface="Century Gothic"/>
              </a:rPr>
              <a:t>Gothenburg Hackathon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3200">
                <a:solidFill>
                  <a:schemeClr val="bg1"/>
                </a:solidFill>
                <a:effectLst>
                  <a:glow rad="76200">
                    <a:srgbClr val="B31166">
                      <a:alpha val="26000"/>
                    </a:srgbClr>
                  </a:glow>
                </a:effectLst>
                <a:latin typeface="Century Gothic"/>
              </a:rPr>
              <a:t>Our judges</a:t>
            </a:r>
            <a:endParaRPr lang="en-GB" sz="3200">
              <a:solidFill>
                <a:schemeClr val="bg1"/>
              </a:solidFill>
              <a:effectLst>
                <a:glow rad="76200">
                  <a:srgbClr val="B31166">
                    <a:alpha val="26000"/>
                  </a:srgbClr>
                </a:glow>
              </a:effectLst>
            </a:endParaRPr>
          </a:p>
          <a:p>
            <a:endParaRPr lang="en-GB" sz="3200">
              <a:solidFill>
                <a:schemeClr val="bg1"/>
              </a:solidFill>
              <a:effectLst>
                <a:glow rad="76200">
                  <a:srgbClr val="B31166">
                    <a:alpha val="26000"/>
                  </a:srgbClr>
                </a:glow>
              </a:effectLst>
              <a:latin typeface="Century Gothic"/>
            </a:endParaRPr>
          </a:p>
          <a:p>
            <a:r>
              <a:rPr lang="en-GB" sz="3200">
                <a:solidFill>
                  <a:schemeClr val="bg1"/>
                </a:solidFill>
                <a:effectLst>
                  <a:glow rad="76200">
                    <a:srgbClr val="B31166">
                      <a:alpha val="26000"/>
                    </a:srgbClr>
                  </a:glow>
                </a:effectLst>
                <a:latin typeface="Century Gothic"/>
              </a:rPr>
              <a:t>GitHub link</a:t>
            </a:r>
          </a:p>
          <a:p>
            <a:r>
              <a:rPr lang="en-GB" sz="3200">
                <a:solidFill>
                  <a:schemeClr val="bg1"/>
                </a:solidFill>
                <a:effectLst>
                  <a:glow rad="76200">
                    <a:srgbClr val="B31166">
                      <a:alpha val="26000"/>
                    </a:srgbClr>
                  </a:glow>
                </a:effectLst>
                <a:latin typeface="Century Gothic"/>
              </a:rPr>
              <a:t>https://github.com/mahavir9008/Ugo</a:t>
            </a:r>
            <a:endParaRPr lang="en-GB" sz="3200">
              <a:solidFill>
                <a:schemeClr val="bg1"/>
              </a:solidFill>
              <a:effectLst>
                <a:glow rad="76200">
                  <a:srgbClr val="B31166">
                    <a:alpha val="26000"/>
                  </a:srgbClr>
                </a:glow>
              </a:effectLst>
            </a:endParaRPr>
          </a:p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7828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Nile</vt:lpstr>
      <vt:lpstr>Arial</vt:lpstr>
      <vt:lpstr>Century Gothic</vt:lpstr>
      <vt:lpstr>Wingdings</vt:lpstr>
      <vt:lpstr>Wingdings 3</vt:lpstr>
      <vt:lpstr>Ion Boardroom</vt:lpstr>
      <vt:lpstr>Team 11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 our Team</vt:lpstr>
      <vt:lpstr>Sincere appreciation &amp;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</dc:title>
  <dc:creator>Karim Mrad</dc:creator>
  <cp:lastModifiedBy>Karim Mrad</cp:lastModifiedBy>
  <cp:revision>1</cp:revision>
  <dcterms:created xsi:type="dcterms:W3CDTF">2020-08-30T10:58:22Z</dcterms:created>
  <dcterms:modified xsi:type="dcterms:W3CDTF">2020-08-30T11:01:02Z</dcterms:modified>
</cp:coreProperties>
</file>