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4fc6d54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4fc6d54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fc6d543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4fc6d543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4970b0d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4970b0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34970b0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34970b0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4fc6d54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4fc6d54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4970b0d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34970b0d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34970b0d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34970b0d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Our own symbol with our own Scannable code.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Blind people: Embossed symbol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4970b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4970b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4fc6d5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4fc6d5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38481234c15a3b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38481234c15a3b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crypted-tbn0.gstatic.com/images?q=tbn%3AANd9GcSoiDpXo4tKQzYPrtxgeG1OasxWlQBL0v7uwA&amp;usqp=CAU" TargetMode="External"/><Relationship Id="rId4" Type="http://schemas.openxmlformats.org/officeDocument/2006/relationships/hyperlink" Target="https://encrypted-tbn0.gstatic.com/images?q=tbn%3AANd9GcQRbN3FBZLPWde_fbZaKhNzKAvFCrT9QrjYtg&amp;usqp=CAU" TargetMode="External"/><Relationship Id="rId5" Type="http://schemas.openxmlformats.org/officeDocument/2006/relationships/hyperlink" Target="https://www.google.com/url?sa=i&amp;url=https%3A%2F%2Fwww.gigatrak.com%2Ftrack-office-furniture%2F&amp;psig=AOvVaw1XygwVLpWULdjY7TQQfOWD&amp;ust=1598869438579000&amp;source=images&amp;cd=vfe&amp;ved=2ahUKEwjZztn42sLrAhXDtKQKHbitChsQr4kDegUIARCpAQ" TargetMode="External"/><Relationship Id="rId6" Type="http://schemas.openxmlformats.org/officeDocument/2006/relationships/hyperlink" Target="https://www.google.com/url?sa=i&amp;url=https%3A%2F%2Fwww.123rf.com%2Fphoto_88646990_stock-vector-hand-hold-smart-phone-scanning-qr-code-icon-barcode-scan-with-telephone-vector-illustration.html&amp;psig=AOvVaw0UlmBpDVL8p-N4Q4s7-3qJ&amp;ust=1598869530631000&amp;source=images&amp;cd=vfe&amp;ved=2ahUKEwj8g8yk28LrAhVJC-wKHQpDD3wQr4kDegUIARCxA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Kz03H41GL9vNPkhykYOv2p_U20zkEGuR/view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7350" y="554725"/>
            <a:ext cx="8292600" cy="6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EOR - Ease of recycling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7350" y="1645893"/>
            <a:ext cx="8520600" cy="27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Lucas Nordgren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Anwar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Maryam Esmaeili Darestani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4656400" y="3037775"/>
            <a:ext cx="29514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Deba Arif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Bassam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Mohammad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0" y="-641400"/>
            <a:ext cx="9144000" cy="59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816950" y="1421975"/>
            <a:ext cx="551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you, from EOR team &lt;3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25" y="21426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2506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https://encrypted-tbn0.gstatic.com/images?q=tbn%3AANd9GcSoiDpXo4tKQzYPrtxgeG1OasxWlQBL0v7uwA&amp;usqp=CAU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https://encrypted-tbn0.gstatic.com/images?q=tbn%3AANd9GcQRbN3FBZLPWde_fbZaKhNzKAvFCrT9QrjYtg&amp;usqp=CAU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https://www.google.com/url?sa=i&amp;url=https%3A%2F%2Fwww.gigatrak.com%2Ftrack-office-furniture%2F&amp;psig=AOvVaw1XygwVLpWULdjY7TQQfOWD&amp;ust=1598869438579000&amp;source=images&amp;cd=vfe&amp;ved=2ahUKEwjZztn42sLrAhXDtKQKHbitChsQr4kDegUIARCpAQ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google.com/url?sa=i&amp;url=https%3A%2F%2Fwww.123rf.com%2Fphoto_88646990_stock-vector-hand-hold-smart-phone-scanning-qr-code-icon-barcode-scan-with-telephone-vector-illustration.html&amp;psig=AOvVaw0UlmBpDVL8p-N4Q4s7-3qJ&amp;ust=1598869530631000&amp;source=images&amp;cd=vfe&amp;ved=2ahUKEwj8g8yk28LrAhVJC-wKHQpDD3wQr4kDegUIARCxAQ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tps://www.google.com/url?sa=i&amp;url=https%3A%2F%2Ftoppng.com%2Fben-the-beneficiary-with-a-thought-bubble-over-his-person-asking-question-ico-PNG-free-PNG-Images_229274&amp;psig=AOvVaw3krWSsfdMZSCE6DqT5BKQB&amp;ust=1598869557578000&amp;source=images&amp;cd=vfe&amp;ved=2ahUKEwiZ2bix28LrAhWK_aQKHS6QBagQr4kDegUIARDOAQ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Stena Recycling Project?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91211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Because: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care about our environment.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ncourage</a:t>
            </a:r>
            <a:r>
              <a:rPr lang="en" sz="2000"/>
              <a:t> people to go with greener options.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help people who care about sustainable development.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want to make a difference to our world.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563" y="101772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01075"/>
            <a:ext cx="60531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Manufacture companies are not encouraged to use recycled materials.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Consumers does not have any clues about the materials used in their products.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no easy way for consumers to tell what is in a product, where it is from and if it is recyclable.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950" y="1562173"/>
            <a:ext cx="1807050" cy="18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79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a barcode/QR-code scanner application on mobile phones.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Manufacture companies need to put a </a:t>
            </a:r>
            <a:r>
              <a:rPr lang="en" sz="2000"/>
              <a:t>barcode/QR code on their items.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325" y="2923688"/>
            <a:ext cx="24574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688" y="27119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Does It Work?</a:t>
            </a:r>
            <a:endParaRPr sz="30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 title="Video from Spa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184275"/>
            <a:ext cx="6096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52550" y="994475"/>
            <a:ext cx="33771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59700" y="148025"/>
            <a:ext cx="8424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Future Goals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50" y="832600"/>
            <a:ext cx="7702576" cy="37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Our Solution?</a:t>
            </a:r>
            <a:endParaRPr sz="30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Everyone has a phone and access to apps.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</a:t>
            </a:r>
            <a:r>
              <a:rPr lang="en" sz="2000"/>
              <a:t> user friendly app.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Accessibility</a:t>
            </a:r>
            <a:r>
              <a:rPr lang="en" sz="2000"/>
              <a:t> to both Barcode and QR-code scanner.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Website for more detailed accessibility.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288" y="25958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000" y="2738688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Cost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555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Google developer account.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need for a server database.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Small server cost since information storage is not much.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Affordable to add these tags by manufacture companies</a:t>
            </a:r>
            <a:r>
              <a:rPr lang="en"/>
              <a:t>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50" y="3209298"/>
            <a:ext cx="2629551" cy="16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30000" y="1330671"/>
            <a:ext cx="85206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 to implement.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much cost in upkeep.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recycling symbols are user friendly.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Consumers get all the information they need.</a:t>
            </a:r>
            <a:endParaRPr sz="20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175" y="2917275"/>
            <a:ext cx="1924251" cy="18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