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78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3BBC4-1EA8-7744-8CEC-0ED8A37F66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7FF00A-DAD9-CB0B-FC4B-0BA351323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E6485-B1F6-C3B2-8697-F2F63BCA2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250A2-92E1-25C2-46E6-D35B9FB40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3902C-CE80-E1BD-C9B8-115D3A59C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61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E807F-19E1-40D4-B457-B330A4950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3701BB-1FF5-B7B6-0F60-C515FB74B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7FE47-2393-C1B9-DD2A-A83E1871D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0DB8A-9A08-92B9-C665-A31D89D02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F3210-2262-034A-ACFE-C48C2E509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09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3A40E8-E40E-0233-EBA7-4439BAD2F9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18A00B-30FF-DA4D-AAC0-D2A7756C9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639B5-BF63-CE3D-4A8F-1818BF561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E1D78-2D83-6EEF-DE40-912BE0382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09E6E-F5EE-5C8E-8AD7-DA7C8BD76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70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888B7-006D-FB76-7201-AAA0B7ABF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3021E-77D2-B47C-9808-ED9E16E0D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05309-A696-0526-1C40-4B8BCCFE7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19F23-4EDC-CC3D-ED4D-B7BDD3C2C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E73B9-05ED-1941-C019-FC2EA5EF7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7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66D50-47A9-B431-9B00-B3796FA38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F660E-4672-BADB-B0B4-469C380A9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FCD99-EA9B-0B8C-3AAE-85A192E3F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3E615-BC56-AAC2-06B6-F03043798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9A72-7C79-07C6-6CD9-3F561DB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9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92DB6-2580-9160-CAC4-B3A7EBF0C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4B5DB-8A93-3C3A-AB84-62E4AE05B4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F3E64F-C1C3-D56A-820D-38A2CBF39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37EB17-7F99-128E-C7F3-0319825E8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2DB99-5333-EB13-1957-B041B3EEA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3AC6E-C4C6-72C7-67B4-A71E70257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48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2EBE3-9FC3-5EDB-D2D4-B2A0DE879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82E16-91F4-50FE-10FA-8411BB662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F8C6B2-461D-0328-76D0-D2049928E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DA9A1F-43AA-5A0A-778D-7FB0F50EF9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A4931F-9810-6511-D6FD-B5F146B885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9F889B-4F8E-BBA8-29A6-10DBEF552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C428BD-FDFF-D0B8-9F54-F421F46E1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3A3D73-AEAE-DC05-218C-B29C148DF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64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43651-17F6-2F42-DA5B-96F2B8360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431013-917A-BA56-30EE-1D7AC8931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976923-2425-35AF-6665-43A8BADA3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421ECF-603D-888D-E14C-5EF4DE98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001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7F4DF2-0EDB-9A6F-3CAC-0EB23B6FA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B79577-3C9A-05B3-FE90-ED4F9917D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7372A-03AD-C65E-C809-71EEE6737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83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A18AB-057D-B3CB-96F0-F924E99D6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8F5D5-4358-E744-77EB-7EEC9EBD5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F81F58-8B17-19B9-18E3-0816EE374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90645-65A5-28A3-29AA-FC190D43A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6651E-2518-6ABC-C6FE-A706A740F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B2E69A-072F-5A02-2A80-E4E2C3295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509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5C76-8FF0-DFB6-D898-20BA60513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641ACB-43CA-8593-0E32-7963410A0C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07CA1-3AAA-8DEF-E2E8-5C7EDAE86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B34BE-D95C-A72A-B942-5B6D967A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75CF53-6CC5-D2B3-D242-6A1444E69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8DDC4-B4C2-645F-3BDC-E3269F9F5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714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37E907-58C2-6E3D-6F29-411DA4046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2E305-FB92-1B36-56A2-4148AC341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F6FE0-6DF6-6DA9-E686-D9F920FFC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783203-F72E-42D3-9F56-E7123AD26E23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F6571-B3C3-8856-0AFE-0542BDE4B2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942F0-A180-A893-3278-9C8C126AA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560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2EBD5071-C8F0-9AA8-7469-F1C4DA1D256C}"/>
              </a:ext>
            </a:extLst>
          </p:cNvPr>
          <p:cNvGrpSpPr/>
          <p:nvPr/>
        </p:nvGrpSpPr>
        <p:grpSpPr>
          <a:xfrm>
            <a:off x="1536569" y="612742"/>
            <a:ext cx="9125146" cy="5637229"/>
            <a:chOff x="1536569" y="612742"/>
            <a:chExt cx="9125146" cy="563722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861C6FB-1389-D1FB-4B9C-E37D2F2E6E22}"/>
                </a:ext>
              </a:extLst>
            </p:cNvPr>
            <p:cNvSpPr/>
            <p:nvPr/>
          </p:nvSpPr>
          <p:spPr>
            <a:xfrm>
              <a:off x="1536569" y="612742"/>
              <a:ext cx="9125146" cy="56372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05419CD-CAF1-9AED-A1A6-F0BD158AD38A}"/>
                </a:ext>
              </a:extLst>
            </p:cNvPr>
            <p:cNvGrpSpPr/>
            <p:nvPr/>
          </p:nvGrpSpPr>
          <p:grpSpPr>
            <a:xfrm>
              <a:off x="1940984" y="856494"/>
              <a:ext cx="8522024" cy="5264208"/>
              <a:chOff x="3498574" y="1820849"/>
              <a:chExt cx="5327374" cy="329081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4DA652-0B19-E918-495F-C3B7B162A745}"/>
                  </a:ext>
                </a:extLst>
              </p:cNvPr>
              <p:cNvSpPr txBox="1"/>
              <p:nvPr/>
            </p:nvSpPr>
            <p:spPr>
              <a:xfrm>
                <a:off x="3498574" y="2190181"/>
                <a:ext cx="532737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453896">
                  <a:spcAft>
                    <a:spcPts val="600"/>
                  </a:spcAft>
                </a:pPr>
                <a:r>
                  <a:rPr lang="en-US" sz="2862" kern="1200" dirty="0" err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InstructionText</a:t>
                </a:r>
                <a:r>
                  <a:rPr lang="en-US" sz="2862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: “Select the ear and the frequency. Use the +/- buttons to adjust the tone output level until the flat plate reads 40 </a:t>
                </a:r>
                <a:r>
                  <a:rPr lang="en-US" sz="2862" i="1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[</a:t>
                </a:r>
                <a:r>
                  <a:rPr lang="en-US" sz="2862" i="1" kern="1200" dirty="0" err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LevelRequested</a:t>
                </a:r>
                <a:r>
                  <a:rPr lang="en-US" sz="2862" i="1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] </a:t>
                </a:r>
                <a:r>
                  <a:rPr lang="en-US" sz="2862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dB SPL (+/- 3 dB). Press Next when done.” </a:t>
                </a:r>
                <a:endParaRPr lang="en-US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2BCBB96-5872-0375-5C8A-DDEFEC8088AB}"/>
                  </a:ext>
                </a:extLst>
              </p:cNvPr>
              <p:cNvSpPr txBox="1"/>
              <p:nvPr/>
            </p:nvSpPr>
            <p:spPr>
              <a:xfrm>
                <a:off x="4587903" y="1820849"/>
                <a:ext cx="33872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453896">
                  <a:spcAft>
                    <a:spcPts val="600"/>
                  </a:spcAft>
                </a:pPr>
                <a:r>
                  <a:rPr lang="en-US" sz="2862" b="1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Title: “Calibration: 1000 Hz” </a:t>
                </a:r>
                <a:endParaRPr lang="en-US" b="1" dirty="0"/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ED2C6062-2A1E-B1DF-8A4D-B12746212F3F}"/>
                  </a:ext>
                </a:extLst>
              </p:cNvPr>
              <p:cNvGrpSpPr/>
              <p:nvPr/>
            </p:nvGrpSpPr>
            <p:grpSpPr>
              <a:xfrm>
                <a:off x="7665058" y="4309607"/>
                <a:ext cx="1018802" cy="595549"/>
                <a:chOff x="7665058" y="4309607"/>
                <a:chExt cx="1018802" cy="595549"/>
              </a:xfrm>
            </p:grpSpPr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2E65E8C5-D5C4-3971-55BB-7ACB35B6AA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665058" y="4309607"/>
                  <a:ext cx="1018802" cy="595549"/>
                </a:xfrm>
                <a:prstGeom prst="rect">
                  <a:avLst/>
                </a:prstGeom>
              </p:spPr>
            </p:pic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03C2BED-1C77-4121-CD12-4D4FD144A42E}"/>
                    </a:ext>
                  </a:extLst>
                </p:cNvPr>
                <p:cNvSpPr txBox="1"/>
                <p:nvPr/>
              </p:nvSpPr>
              <p:spPr>
                <a:xfrm>
                  <a:off x="7833069" y="4381370"/>
                  <a:ext cx="8507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1453896">
                    <a:spcAft>
                      <a:spcPts val="600"/>
                    </a:spcAft>
                  </a:pPr>
                  <a:r>
                    <a:rPr lang="en-US" sz="2862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rPr>
                    <a:t>Next</a:t>
                  </a:r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7861982-2CA0-024B-8A92-532E2CE0E263}"/>
                  </a:ext>
                </a:extLst>
              </p:cNvPr>
              <p:cNvSpPr/>
              <p:nvPr/>
            </p:nvSpPr>
            <p:spPr>
              <a:xfrm>
                <a:off x="7833069" y="3753016"/>
                <a:ext cx="921317" cy="2862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CFB155F-81F4-E9A0-7406-FDBADFDDD726}"/>
                  </a:ext>
                </a:extLst>
              </p:cNvPr>
              <p:cNvSpPr/>
              <p:nvPr/>
            </p:nvSpPr>
            <p:spPr>
              <a:xfrm>
                <a:off x="3498574" y="3989544"/>
                <a:ext cx="3436850" cy="10364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FED7123F-EBC3-A8F6-1034-C11D91EE2E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37995" t="69080" r="37915" b="1160"/>
              <a:stretch/>
            </p:blipFill>
            <p:spPr>
              <a:xfrm>
                <a:off x="6170313" y="4075253"/>
                <a:ext cx="1369511" cy="1036411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21E42CE8-3C58-B07A-8DE8-FBAA5710E0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02593" y="4015410"/>
                <a:ext cx="1806097" cy="1036410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B840BF37-86A2-2EDD-F9A9-CBA1F1FE2C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r="49029"/>
              <a:stretch/>
            </p:blipFill>
            <p:spPr>
              <a:xfrm>
                <a:off x="3507471" y="4207911"/>
                <a:ext cx="765212" cy="373412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D5AA0524-47F6-EF16-E9CC-19B02FB9D9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l="49029" t="11854" r="4815" b="13336"/>
              <a:stretch/>
            </p:blipFill>
            <p:spPr>
              <a:xfrm>
                <a:off x="3532148" y="4524292"/>
                <a:ext cx="692917" cy="27934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99789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B8D86474-C1ED-E108-2AC5-514E6B31F35A}"/>
              </a:ext>
            </a:extLst>
          </p:cNvPr>
          <p:cNvGrpSpPr/>
          <p:nvPr/>
        </p:nvGrpSpPr>
        <p:grpSpPr>
          <a:xfrm>
            <a:off x="1789043" y="1653871"/>
            <a:ext cx="7172077" cy="3522428"/>
            <a:chOff x="1789043" y="1653871"/>
            <a:chExt cx="7172077" cy="352242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3B8535D-7E78-7F31-A839-F022DAF4DA86}"/>
                </a:ext>
              </a:extLst>
            </p:cNvPr>
            <p:cNvSpPr/>
            <p:nvPr/>
          </p:nvSpPr>
          <p:spPr>
            <a:xfrm>
              <a:off x="3236181" y="1653871"/>
              <a:ext cx="5724939" cy="35224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2BCBB96-5872-0375-5C8A-DDEFEC8088AB}"/>
                </a:ext>
              </a:extLst>
            </p:cNvPr>
            <p:cNvSpPr txBox="1"/>
            <p:nvPr/>
          </p:nvSpPr>
          <p:spPr>
            <a:xfrm>
              <a:off x="4587903" y="1820849"/>
              <a:ext cx="33872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Title: “Calibration: 1000 Hz”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24DA652-0B19-E918-495F-C3B7B162A745}"/>
                </a:ext>
              </a:extLst>
            </p:cNvPr>
            <p:cNvSpPr txBox="1"/>
            <p:nvPr/>
          </p:nvSpPr>
          <p:spPr>
            <a:xfrm>
              <a:off x="3498574" y="2190181"/>
              <a:ext cx="53273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InstructionText</a:t>
              </a:r>
              <a:r>
                <a:rPr lang="en-US" dirty="0"/>
                <a:t>: “</a:t>
              </a:r>
              <a:r>
                <a:rPr lang="en-US" sz="1800" dirty="0"/>
                <a:t>Enter the level reported by the flat plate. </a:t>
              </a:r>
              <a:r>
                <a:rPr lang="en-US" dirty="0"/>
                <a:t>Press Submit when done.” 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D2C6062-2A1E-B1DF-8A4D-B12746212F3F}"/>
                </a:ext>
              </a:extLst>
            </p:cNvPr>
            <p:cNvGrpSpPr/>
            <p:nvPr/>
          </p:nvGrpSpPr>
          <p:grpSpPr>
            <a:xfrm>
              <a:off x="7665058" y="4309607"/>
              <a:ext cx="1018802" cy="595549"/>
              <a:chOff x="7665058" y="4309607"/>
              <a:chExt cx="1018802" cy="595549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2E65E8C5-D5C4-3971-55BB-7ACB35B6AA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665058" y="4309607"/>
                <a:ext cx="1018802" cy="595549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3C2BED-1C77-4121-CD12-4D4FD144A42E}"/>
                  </a:ext>
                </a:extLst>
              </p:cNvPr>
              <p:cNvSpPr txBox="1"/>
              <p:nvPr/>
            </p:nvSpPr>
            <p:spPr>
              <a:xfrm>
                <a:off x="7739443" y="4389321"/>
                <a:ext cx="9444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Submit</a:t>
                </a:r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7861982-2CA0-024B-8A92-532E2CE0E263}"/>
                </a:ext>
              </a:extLst>
            </p:cNvPr>
            <p:cNvSpPr/>
            <p:nvPr/>
          </p:nvSpPr>
          <p:spPr>
            <a:xfrm>
              <a:off x="7833069" y="3753016"/>
              <a:ext cx="921317" cy="2862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CFB155F-81F4-E9A0-7406-FDBADFDDD726}"/>
                </a:ext>
              </a:extLst>
            </p:cNvPr>
            <p:cNvSpPr/>
            <p:nvPr/>
          </p:nvSpPr>
          <p:spPr>
            <a:xfrm>
              <a:off x="3498574" y="3989544"/>
              <a:ext cx="3436850" cy="10364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ED7123F-EBC3-A8F6-1034-C11D91EE2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37995" t="69080" r="37915" b="1160"/>
            <a:stretch/>
          </p:blipFill>
          <p:spPr>
            <a:xfrm>
              <a:off x="6170313" y="4075253"/>
              <a:ext cx="1369511" cy="1036411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1E42CE8-3C58-B07A-8DE8-FBAA5710E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02593" y="4015410"/>
              <a:ext cx="1806097" cy="103641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840BF37-86A2-2EDD-F9A9-CBA1F1FE2C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r="49029"/>
            <a:stretch/>
          </p:blipFill>
          <p:spPr>
            <a:xfrm>
              <a:off x="3507471" y="4207911"/>
              <a:ext cx="765212" cy="373412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5AA0524-47F6-EF16-E9CC-19B02FB9D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49029" t="11854" r="4815" b="13336"/>
            <a:stretch/>
          </p:blipFill>
          <p:spPr>
            <a:xfrm>
              <a:off x="3532148" y="4524292"/>
              <a:ext cx="692917" cy="279346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81C158E-F3AF-1163-15A2-2D9A12870980}"/>
                </a:ext>
              </a:extLst>
            </p:cNvPr>
            <p:cNvSpPr txBox="1"/>
            <p:nvPr/>
          </p:nvSpPr>
          <p:spPr>
            <a:xfrm>
              <a:off x="4990955" y="3090446"/>
              <a:ext cx="829689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40.5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9490500-EF11-FEA6-5AAA-F36DC9162B53}"/>
                </a:ext>
              </a:extLst>
            </p:cNvPr>
            <p:cNvSpPr txBox="1"/>
            <p:nvPr/>
          </p:nvSpPr>
          <p:spPr>
            <a:xfrm>
              <a:off x="5750210" y="3085398"/>
              <a:ext cx="1032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dB SPL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452F74D-F244-A67C-0032-34ADDFBB7705}"/>
                </a:ext>
              </a:extLst>
            </p:cNvPr>
            <p:cNvSpPr/>
            <p:nvPr/>
          </p:nvSpPr>
          <p:spPr>
            <a:xfrm>
              <a:off x="2894275" y="3999565"/>
              <a:ext cx="4770783" cy="1026390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0989BFA-B660-01BB-7D6C-FC0B54C56575}"/>
                </a:ext>
              </a:extLst>
            </p:cNvPr>
            <p:cNvSpPr txBox="1"/>
            <p:nvPr/>
          </p:nvSpPr>
          <p:spPr>
            <a:xfrm>
              <a:off x="1789043" y="4207911"/>
              <a:ext cx="11148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Disabled buttons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6336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7BE3E624-B074-C4ED-3495-21221E3D87ED}"/>
              </a:ext>
            </a:extLst>
          </p:cNvPr>
          <p:cNvGrpSpPr/>
          <p:nvPr/>
        </p:nvGrpSpPr>
        <p:grpSpPr>
          <a:xfrm>
            <a:off x="1789043" y="1687679"/>
            <a:ext cx="7149463" cy="3482642"/>
            <a:chOff x="1789043" y="1687679"/>
            <a:chExt cx="7149463" cy="348264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8B3F3A9-C07E-04A2-F62E-04C867E988BD}"/>
                </a:ext>
              </a:extLst>
            </p:cNvPr>
            <p:cNvSpPr/>
            <p:nvPr/>
          </p:nvSpPr>
          <p:spPr>
            <a:xfrm>
              <a:off x="3253493" y="1687679"/>
              <a:ext cx="5685013" cy="34826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2BCBB96-5872-0375-5C8A-DDEFEC8088AB}"/>
                </a:ext>
              </a:extLst>
            </p:cNvPr>
            <p:cNvSpPr txBox="1"/>
            <p:nvPr/>
          </p:nvSpPr>
          <p:spPr>
            <a:xfrm>
              <a:off x="3784821" y="1820849"/>
              <a:ext cx="4468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Title: “Maximum Output Level : 1000 Hz”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24DA652-0B19-E918-495F-C3B7B162A745}"/>
                </a:ext>
              </a:extLst>
            </p:cNvPr>
            <p:cNvSpPr txBox="1"/>
            <p:nvPr/>
          </p:nvSpPr>
          <p:spPr>
            <a:xfrm>
              <a:off x="3498574" y="2190181"/>
              <a:ext cx="53273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InstructionText</a:t>
              </a:r>
              <a:r>
                <a:rPr lang="en-US" dirty="0"/>
                <a:t>: “</a:t>
              </a:r>
              <a:r>
                <a:rPr lang="en-US" sz="1800" dirty="0"/>
                <a:t>Enter the level reported by the flat plate. </a:t>
              </a:r>
              <a:r>
                <a:rPr lang="en-US" dirty="0"/>
                <a:t>Press Submit when done.” 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D2C6062-2A1E-B1DF-8A4D-B12746212F3F}"/>
                </a:ext>
              </a:extLst>
            </p:cNvPr>
            <p:cNvGrpSpPr/>
            <p:nvPr/>
          </p:nvGrpSpPr>
          <p:grpSpPr>
            <a:xfrm>
              <a:off x="7665058" y="4309607"/>
              <a:ext cx="1018802" cy="595549"/>
              <a:chOff x="7665058" y="4309607"/>
              <a:chExt cx="1018802" cy="595549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2E65E8C5-D5C4-3971-55BB-7ACB35B6AA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665058" y="4309607"/>
                <a:ext cx="1018802" cy="595549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3C2BED-1C77-4121-CD12-4D4FD144A42E}"/>
                  </a:ext>
                </a:extLst>
              </p:cNvPr>
              <p:cNvSpPr txBox="1"/>
              <p:nvPr/>
            </p:nvSpPr>
            <p:spPr>
              <a:xfrm>
                <a:off x="7739443" y="4389321"/>
                <a:ext cx="9444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Submit</a:t>
                </a:r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7861982-2CA0-024B-8A92-532E2CE0E263}"/>
                </a:ext>
              </a:extLst>
            </p:cNvPr>
            <p:cNvSpPr/>
            <p:nvPr/>
          </p:nvSpPr>
          <p:spPr>
            <a:xfrm>
              <a:off x="7833069" y="3753016"/>
              <a:ext cx="921317" cy="2862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CFB155F-81F4-E9A0-7406-FDBADFDDD726}"/>
                </a:ext>
              </a:extLst>
            </p:cNvPr>
            <p:cNvSpPr/>
            <p:nvPr/>
          </p:nvSpPr>
          <p:spPr>
            <a:xfrm>
              <a:off x="3498574" y="3989544"/>
              <a:ext cx="3436850" cy="10364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ED7123F-EBC3-A8F6-1034-C11D91EE2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37995" t="69080" r="37915" b="1160"/>
            <a:stretch/>
          </p:blipFill>
          <p:spPr>
            <a:xfrm>
              <a:off x="6170313" y="4075253"/>
              <a:ext cx="1369511" cy="1036411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1E42CE8-3C58-B07A-8DE8-FBAA5710E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02593" y="4015410"/>
              <a:ext cx="1806097" cy="103641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840BF37-86A2-2EDD-F9A9-CBA1F1FE2C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r="49029"/>
            <a:stretch/>
          </p:blipFill>
          <p:spPr>
            <a:xfrm>
              <a:off x="3507471" y="4207911"/>
              <a:ext cx="765212" cy="373412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5AA0524-47F6-EF16-E9CC-19B02FB9D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49029" t="11854" r="4815" b="13336"/>
            <a:stretch/>
          </p:blipFill>
          <p:spPr>
            <a:xfrm>
              <a:off x="3532148" y="4524292"/>
              <a:ext cx="692917" cy="279346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81C158E-F3AF-1163-15A2-2D9A12870980}"/>
                </a:ext>
              </a:extLst>
            </p:cNvPr>
            <p:cNvSpPr txBox="1"/>
            <p:nvPr/>
          </p:nvSpPr>
          <p:spPr>
            <a:xfrm>
              <a:off x="4990955" y="3090446"/>
              <a:ext cx="829689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40.5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9490500-EF11-FEA6-5AAA-F36DC9162B53}"/>
                </a:ext>
              </a:extLst>
            </p:cNvPr>
            <p:cNvSpPr txBox="1"/>
            <p:nvPr/>
          </p:nvSpPr>
          <p:spPr>
            <a:xfrm>
              <a:off x="5750210" y="3085398"/>
              <a:ext cx="1032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dB SPL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452F74D-F244-A67C-0032-34ADDFBB7705}"/>
                </a:ext>
              </a:extLst>
            </p:cNvPr>
            <p:cNvSpPr/>
            <p:nvPr/>
          </p:nvSpPr>
          <p:spPr>
            <a:xfrm>
              <a:off x="2894275" y="3999565"/>
              <a:ext cx="4770783" cy="1026390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0989BFA-B660-01BB-7D6C-FC0B54C56575}"/>
                </a:ext>
              </a:extLst>
            </p:cNvPr>
            <p:cNvSpPr txBox="1"/>
            <p:nvPr/>
          </p:nvSpPr>
          <p:spPr>
            <a:xfrm>
              <a:off x="1789043" y="4207911"/>
              <a:ext cx="11148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Disabled buttons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4195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113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Veronique Archambault-Leger</dc:creator>
  <cp:lastModifiedBy>Veronique Archambault-Leger</cp:lastModifiedBy>
  <cp:revision>2</cp:revision>
  <dcterms:created xsi:type="dcterms:W3CDTF">2024-09-25T14:30:46Z</dcterms:created>
  <dcterms:modified xsi:type="dcterms:W3CDTF">2024-09-25T15:34:57Z</dcterms:modified>
</cp:coreProperties>
</file>