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C89DB-444E-8543-1B09-FC057A4A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F0A3D0B-3FD8-B0AD-808C-0B9A460482BF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A75953-14F7-A4DF-05AF-C28903460778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5C1EA7FF-3904-1ED2-E44F-D1A04EE1770C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7AB3E6A-4E79-C706-4CEB-E9C1BCA79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4B98141-8B8E-9342-F607-3AE494563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242035-C593-E951-986A-CF67D47B3D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BB0D6B-9954-E669-5792-C97C8CCF9101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F74BA0-721D-2A2A-7019-C207B59E525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5137-931B-47AD-351F-B79014CE8598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AD61A4-46DD-D30A-47CF-470475D639AF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EB41DC6-C773-EA6B-32FD-3A1D449F35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Submit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E131278-6C5F-ED5D-98F4-03D3B47CD2E3}"/>
              </a:ext>
            </a:extLst>
          </p:cNvPr>
          <p:cNvGraphicFramePr>
            <a:graphicFrameLocks noGrp="1"/>
          </p:cNvGraphicFramePr>
          <p:nvPr/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252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503E-3536-FF11-C80F-8E08313A1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3F3CD70-8AB9-EE62-C78C-0279C690B52E}"/>
              </a:ext>
            </a:extLst>
          </p:cNvPr>
          <p:cNvGrpSpPr/>
          <p:nvPr/>
        </p:nvGrpSpPr>
        <p:grpSpPr>
          <a:xfrm>
            <a:off x="3142442" y="120445"/>
            <a:ext cx="5867785" cy="6617110"/>
            <a:chOff x="3142601" y="108155"/>
            <a:chExt cx="5867785" cy="661711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5BDA63C-9328-78B2-4677-9AFF8CE9EA6C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DC83DA0-62D9-974D-9600-4C52BE739A87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FB58AB6-829A-5A7F-E776-E0A9F06DD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32AE24A-2742-0899-96C7-13F96630A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0FE8C5A-8901-A5BE-3829-98BDE5CF92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54FB4C-98C5-F7F9-F1E3-1C4AC7E3AA5E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A42310-9A00-93CD-948C-141E7851ECB8}"/>
                  </a:ext>
                </a:extLst>
              </p:cNvPr>
              <p:cNvSpPr txBox="1"/>
              <p:nvPr/>
            </p:nvSpPr>
            <p:spPr>
              <a:xfrm>
                <a:off x="3558540" y="776459"/>
                <a:ext cx="5161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 Text: “Press Submit to start</a:t>
                </a:r>
                <a:r>
                  <a:rPr lang="en-US" dirty="0"/>
                  <a:t> the exam</a:t>
                </a:r>
                <a:r>
                  <a:rPr lang="en-US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.” </a:t>
                </a: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54681-FE79-B73A-094A-C212943AA606}"/>
                  </a:ext>
                </a:extLst>
              </p:cNvPr>
              <p:cNvSpPr txBox="1"/>
              <p:nvPr/>
            </p:nvSpPr>
            <p:spPr>
              <a:xfrm>
                <a:off x="3539699" y="260573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“Swept OAE” </a:t>
                </a:r>
                <a:endParaRPr lang="en-US" b="1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0D183B3-1B53-FC95-AA75-79339CDC72AB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A66E0D3A-CA70-AF7E-1BD1-2CC8FEA906BF}"/>
              </a:ext>
            </a:extLst>
          </p:cNvPr>
          <p:cNvSpPr/>
          <p:nvPr/>
        </p:nvSpPr>
        <p:spPr>
          <a:xfrm>
            <a:off x="6825083" y="5856656"/>
            <a:ext cx="1327450" cy="546260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F86302-C652-83AF-24BD-7801A514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30087"/>
              </p:ext>
            </p:extLst>
          </p:nvPr>
        </p:nvGraphicFramePr>
        <p:xfrm>
          <a:off x="3678348" y="1422249"/>
          <a:ext cx="4795974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87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2397987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</a:tblGrid>
              <a:tr h="2812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27739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Start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[start_F2]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087800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End Frequency [Hz]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[end_F2]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1063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Ratio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[ratioF]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60091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[SweepDuration]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40714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 Duration [s]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[WindowDuration]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23842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Sweep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[log/linear]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906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Minimum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3459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Maximum Num Sweeps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[MaxSweeps]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996428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Noise Floor Threshold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[MinDpNoiseFloorThresh]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47483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DCF599-63B3-BF6B-3598-BF7EC630439D}"/>
              </a:ext>
            </a:extLst>
          </p:cNvPr>
          <p:cNvSpPr/>
          <p:nvPr/>
        </p:nvSpPr>
        <p:spPr>
          <a:xfrm>
            <a:off x="3678348" y="5065873"/>
            <a:ext cx="4795974" cy="346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3C557B-FF12-1CD9-B572-93C7A973DB0D}"/>
              </a:ext>
            </a:extLst>
          </p:cNvPr>
          <p:cNvSpPr/>
          <p:nvPr/>
        </p:nvSpPr>
        <p:spPr>
          <a:xfrm>
            <a:off x="3678348" y="5061494"/>
            <a:ext cx="3818007" cy="346332"/>
          </a:xfrm>
          <a:prstGeom prst="roundRect">
            <a:avLst/>
          </a:prstGeom>
          <a:solidFill>
            <a:srgbClr val="33AA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F218D7-B754-E6DA-9A39-41A7CB1FDBAD}"/>
              </a:ext>
            </a:extLst>
          </p:cNvPr>
          <p:cNvSpPr txBox="1"/>
          <p:nvPr/>
        </p:nvSpPr>
        <p:spPr>
          <a:xfrm>
            <a:off x="5551295" y="4759196"/>
            <a:ext cx="1057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Completed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834EFD9-8B62-312B-24B4-9CC41DC25D38}"/>
              </a:ext>
            </a:extLst>
          </p:cNvPr>
          <p:cNvSpPr/>
          <p:nvPr/>
        </p:nvSpPr>
        <p:spPr>
          <a:xfrm>
            <a:off x="4039468" y="5856656"/>
            <a:ext cx="1327450" cy="546260"/>
          </a:xfrm>
          <a:prstGeom prst="flowChartTerminator">
            <a:avLst/>
          </a:prstGeom>
          <a:solidFill>
            <a:srgbClr val="FF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Abort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84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D4199F5-0950-0B7D-692D-A5BE0454F56A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EDE237-E189-BA08-87B9-9F39E0065E92}"/>
                </a:ext>
              </a:extLst>
            </p:cNvPr>
            <p:cNvSpPr/>
            <p:nvPr/>
          </p:nvSpPr>
          <p:spPr>
            <a:xfrm>
              <a:off x="5702860" y="5688862"/>
              <a:ext cx="678810" cy="311009"/>
            </a:xfrm>
            <a:prstGeom prst="rect">
              <a:avLst/>
            </a:prstGeom>
            <a:solidFill>
              <a:srgbClr val="33AA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DC7AAA-72A0-2397-52FD-30AEF30563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4B32330-F8B9-1594-636A-592ED4056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A224756-A64F-C5D9-7E1C-5744781C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25D137C-1CC4-CA4F-E045-EA6C07EB8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356553-95AF-2B06-58BC-70D416BEEAA2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86D99-E606-52E4-0C8D-EBD4D7175291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32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Results: Swept OAE</a:t>
                </a: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828BE7-D62F-2D15-F185-844CB2E85430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20DB1F-0429-8814-0076-D4DFA9DF3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" t="21695" r="6766" b="454"/>
          <a:stretch/>
        </p:blipFill>
        <p:spPr>
          <a:xfrm>
            <a:off x="4042118" y="1119576"/>
            <a:ext cx="3914029" cy="3001361"/>
          </a:xfrm>
          <a:prstGeom prst="rect">
            <a:avLst/>
          </a:prstGeom>
          <a:ln>
            <a:noFill/>
          </a:ln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3497DE-AFFF-6FB5-51EB-77753806F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76000"/>
              </p:ext>
            </p:extLst>
          </p:nvPr>
        </p:nvGraphicFramePr>
        <p:xfrm>
          <a:off x="4734630" y="4317262"/>
          <a:ext cx="272273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906">
                  <a:extLst>
                    <a:ext uri="{9D8B030D-6E8A-4147-A177-3AD203B41FA5}">
                      <a16:colId xmlns:a16="http://schemas.microsoft.com/office/drawing/2014/main" val="2668354969"/>
                    </a:ext>
                  </a:extLst>
                </a:gridCol>
                <a:gridCol w="910170">
                  <a:extLst>
                    <a:ext uri="{9D8B030D-6E8A-4147-A177-3AD203B41FA5}">
                      <a16:colId xmlns:a16="http://schemas.microsoft.com/office/drawing/2014/main" val="3965875387"/>
                    </a:ext>
                  </a:extLst>
                </a:gridCol>
                <a:gridCol w="928661">
                  <a:extLst>
                    <a:ext uri="{9D8B030D-6E8A-4147-A177-3AD203B41FA5}">
                      <a16:colId xmlns:a16="http://schemas.microsoft.com/office/drawing/2014/main" val="554942825"/>
                    </a:ext>
                  </a:extLst>
                </a:gridCol>
              </a:tblGrid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Result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9819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DpLow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690503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DpHigh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099642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293561"/>
                  </a:ext>
                </a:extLst>
              </a:tr>
              <a:tr h="1286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F2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dB SPL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21425"/>
                  </a:ext>
                </a:extLst>
              </a:tr>
            </a:tbl>
          </a:graphicData>
        </a:graphic>
      </p:graphicFrame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F3B818B2-CDB1-4AEC-6D27-2CCA3EA6029A}"/>
              </a:ext>
            </a:extLst>
          </p:cNvPr>
          <p:cNvSpPr/>
          <p:nvPr/>
        </p:nvSpPr>
        <p:spPr>
          <a:xfrm>
            <a:off x="5412451" y="5920355"/>
            <a:ext cx="1327450" cy="546260"/>
          </a:xfrm>
          <a:prstGeom prst="flowChartTerminator">
            <a:avLst/>
          </a:prstGeom>
          <a:solidFill>
            <a:srgbClr val="33AA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Finish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563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192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9</cp:revision>
  <dcterms:created xsi:type="dcterms:W3CDTF">2024-09-25T14:30:46Z</dcterms:created>
  <dcterms:modified xsi:type="dcterms:W3CDTF">2024-11-13T21:27:39Z</dcterms:modified>
</cp:coreProperties>
</file>