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WAI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82757"/>
              </p:ext>
            </p:extLst>
          </p:nvPr>
        </p:nvGraphicFramePr>
        <p:xfrm>
          <a:off x="3678348" y="1422249"/>
          <a:ext cx="479597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WAI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F86302-C652-83AF-24BD-7801A514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876809"/>
              </p:ext>
            </p:extLst>
          </p:nvPr>
        </p:nvGraphicFramePr>
        <p:xfrm>
          <a:off x="3678348" y="1422249"/>
          <a:ext cx="479597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WAI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B6EFF27-B6CA-0141-6C66-D82C12F46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364411"/>
            <a:ext cx="2216989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1A2901-0D1E-530D-3F2C-311290275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653" y="2159924"/>
            <a:ext cx="1665950" cy="16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AD9D7D-151F-BAA1-FE96-26CCDFF9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826" y="1465330"/>
            <a:ext cx="4780029" cy="26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162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11</cp:revision>
  <dcterms:created xsi:type="dcterms:W3CDTF">2024-09-25T14:30:46Z</dcterms:created>
  <dcterms:modified xsi:type="dcterms:W3CDTF">2024-11-14T19:57:51Z</dcterms:modified>
</cp:coreProperties>
</file>