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BA1FF-F271-64E6-68D6-A07375F1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21456" r="6284" b="447"/>
          <a:stretch/>
        </p:blipFill>
        <p:spPr>
          <a:xfrm>
            <a:off x="4039468" y="1491716"/>
            <a:ext cx="3957220" cy="2987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65031A-1428-14DC-3301-DAAEC6E27F92}"/>
              </a:ext>
            </a:extLst>
          </p:cNvPr>
          <p:cNvSpPr/>
          <p:nvPr/>
        </p:nvSpPr>
        <p:spPr>
          <a:xfrm>
            <a:off x="6600074" y="1594980"/>
            <a:ext cx="1196282" cy="640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0070C0"/>
                </a:solidFill>
              </a:rPr>
              <a:t>O          </a:t>
            </a:r>
            <a:r>
              <a:rPr lang="en-US" sz="900" b="1" dirty="0">
                <a:solidFill>
                  <a:schemeClr val="tx1"/>
                </a:solidFill>
              </a:rPr>
              <a:t>DPOAE</a:t>
            </a:r>
            <a:endParaRPr lang="en-US" sz="900" b="1" dirty="0">
              <a:solidFill>
                <a:srgbClr val="0070C0"/>
              </a:solidFill>
            </a:endParaRPr>
          </a:p>
          <a:p>
            <a:endParaRPr lang="en-US" sz="900" dirty="0">
              <a:solidFill>
                <a:srgbClr val="0070C0"/>
              </a:solidFill>
            </a:endParaRPr>
          </a:p>
          <a:p>
            <a:r>
              <a:rPr lang="en-US" sz="900" b="1" dirty="0">
                <a:solidFill>
                  <a:srgbClr val="C00000"/>
                </a:solidFill>
              </a:rPr>
              <a:t>X          </a:t>
            </a:r>
            <a:r>
              <a:rPr lang="en-US" sz="900" b="1" dirty="0">
                <a:solidFill>
                  <a:schemeClr val="tx1"/>
                </a:solidFill>
              </a:rPr>
              <a:t>NOISE</a:t>
            </a:r>
            <a:endParaRPr lang="en-US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3706766" y="1502943"/>
            <a:ext cx="4670997" cy="3581820"/>
          </a:xfrm>
          <a:prstGeom prst="rect">
            <a:avLst/>
          </a:prstGeom>
          <a:ln>
            <a:noFill/>
          </a:ln>
        </p:spPr>
      </p:pic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13</cp:revision>
  <dcterms:created xsi:type="dcterms:W3CDTF">2024-09-25T14:30:46Z</dcterms:created>
  <dcterms:modified xsi:type="dcterms:W3CDTF">2024-11-22T19:31:11Z</dcterms:modified>
</cp:coreProperties>
</file>