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1027471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“Modified Rhyme Test”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“Modified Rhym</a:t>
                </a:r>
                <a:r>
                  <a:rPr lang="en-US" sz="2862" b="1" dirty="0"/>
                  <a:t>e Test</a:t>
                </a: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98013" y="5059704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98013" y="5055325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0B660-FD8A-35F5-742A-6063E8BA89EA}"/>
              </a:ext>
            </a:extLst>
          </p:cNvPr>
          <p:cNvSpPr txBox="1"/>
          <p:nvPr/>
        </p:nvSpPr>
        <p:spPr>
          <a:xfrm>
            <a:off x="3558381" y="1039761"/>
            <a:ext cx="516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389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Text: “Select the word prompted by the voice” </a:t>
            </a:r>
            <a:endParaRPr lang="en-US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9AE87A-C7F0-DB79-F395-34A8863EC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32" y="1561233"/>
            <a:ext cx="514421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8F2C4-FE54-63F1-D8F2-85DF5713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8B3129-DB51-7FBC-D0F4-FE1010963FD9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9B2B14-19AF-454F-8804-D6B3DFA6D793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5F05AD-F37E-456A-042D-EC2D0D471C08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A5C214B-6679-46F0-1C95-706CE5DE4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B7545E-62A1-6A91-CB2A-4BA1A92D5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BCFBC59-DF01-A455-E66C-4BC43A456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3BF480-913D-D0C3-3942-4E66DA7B364B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B4AEBD-B01D-D052-525D-F7476BD89F20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“Modified Rhym</a:t>
                </a:r>
                <a:r>
                  <a:rPr lang="en-US" sz="2862" b="1" dirty="0"/>
                  <a:t>e Test</a:t>
                </a: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1D6B71-AD60-352C-19A7-86160CC22DC4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FD58C64E-6819-E80B-DA8C-1A1849D7EAE9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DA2890-5230-A640-F47D-537D1BDC224B}"/>
              </a:ext>
            </a:extLst>
          </p:cNvPr>
          <p:cNvSpPr/>
          <p:nvPr/>
        </p:nvSpPr>
        <p:spPr>
          <a:xfrm>
            <a:off x="3698013" y="5059704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7A19CE-3CEA-F9C8-A34F-F2790F410173}"/>
              </a:ext>
            </a:extLst>
          </p:cNvPr>
          <p:cNvSpPr/>
          <p:nvPr/>
        </p:nvSpPr>
        <p:spPr>
          <a:xfrm>
            <a:off x="3698013" y="5055325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365EA5D9-0D57-D0CA-DD69-714597A50390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6BF042-AB29-CE70-51B2-90A4C9225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32" y="1561233"/>
            <a:ext cx="5144218" cy="11145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18A518-6C0D-5EB4-0672-B5F851FE7058}"/>
              </a:ext>
            </a:extLst>
          </p:cNvPr>
          <p:cNvSpPr/>
          <p:nvPr/>
        </p:nvSpPr>
        <p:spPr>
          <a:xfrm>
            <a:off x="3576917" y="1658471"/>
            <a:ext cx="1541929" cy="4661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B527D-D209-1503-10F9-C3B249CD51F0}"/>
              </a:ext>
            </a:extLst>
          </p:cNvPr>
          <p:cNvSpPr txBox="1"/>
          <p:nvPr/>
        </p:nvSpPr>
        <p:spPr>
          <a:xfrm>
            <a:off x="5587199" y="2815817"/>
            <a:ext cx="109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Correct!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AB150-C2C2-F389-6E04-F344FBA9BB63}"/>
              </a:ext>
            </a:extLst>
          </p:cNvPr>
          <p:cNvSpPr txBox="1"/>
          <p:nvPr/>
        </p:nvSpPr>
        <p:spPr>
          <a:xfrm>
            <a:off x="3558381" y="1039761"/>
            <a:ext cx="516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389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Text: “Select the word prompted by the voice”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210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E9994-013C-642A-15C5-61C106D69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CED67D-BD90-959A-E18D-34F0FACB0A52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6C5B2F-5CEC-6824-368C-3A5116E39CB1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8244405-2995-BCF2-36DE-FA349A522021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ECB5B25-DBA3-B48E-DFE2-9D9488DF9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E8693A8-FEF6-9EC5-000D-6215500091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BC0D49-A62A-D6F3-8AD9-DF058101F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8562E2-AEB0-E6A3-856C-036D5B81ABD6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32FE5-E59F-639E-0AC8-29551018E64C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“Modified Rhym</a:t>
                </a:r>
                <a:r>
                  <a:rPr lang="en-US" sz="2862" b="1" dirty="0"/>
                  <a:t>e Test</a:t>
                </a: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6741C2-5E94-55C0-F53B-1EA3CB4363D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9066B117-D2CC-C5F2-78C8-921CA7798E34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413EF3-338E-D724-6CE0-D05EA58EC987}"/>
              </a:ext>
            </a:extLst>
          </p:cNvPr>
          <p:cNvSpPr/>
          <p:nvPr/>
        </p:nvSpPr>
        <p:spPr>
          <a:xfrm>
            <a:off x="3698013" y="5059704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07ADA-2A87-3BA2-5C0D-F00CB5CADF47}"/>
              </a:ext>
            </a:extLst>
          </p:cNvPr>
          <p:cNvSpPr/>
          <p:nvPr/>
        </p:nvSpPr>
        <p:spPr>
          <a:xfrm>
            <a:off x="3698013" y="5055325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C1FA452D-6FB1-5CC5-7EA7-117D9EE7CBD0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6108F9-AC0F-764A-81AB-59779444B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32" y="1561233"/>
            <a:ext cx="5144218" cy="111458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A29A93-2CE5-F3EA-C09E-F9D3E3EB6969}"/>
              </a:ext>
            </a:extLst>
          </p:cNvPr>
          <p:cNvSpPr/>
          <p:nvPr/>
        </p:nvSpPr>
        <p:spPr>
          <a:xfrm>
            <a:off x="3576917" y="1658471"/>
            <a:ext cx="1541929" cy="46616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AD9299-BCB3-F9B2-CB5E-9C490143FBAF}"/>
              </a:ext>
            </a:extLst>
          </p:cNvPr>
          <p:cNvSpPr/>
          <p:nvPr/>
        </p:nvSpPr>
        <p:spPr>
          <a:xfrm>
            <a:off x="5324876" y="2143888"/>
            <a:ext cx="1541929" cy="4661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3C1FD-7D78-FC13-23D4-69CDC1F6ADFD}"/>
              </a:ext>
            </a:extLst>
          </p:cNvPr>
          <p:cNvSpPr txBox="1"/>
          <p:nvPr/>
        </p:nvSpPr>
        <p:spPr>
          <a:xfrm>
            <a:off x="4559207" y="2878572"/>
            <a:ext cx="307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correct word was ”Mark”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1E377-8D03-73C1-A2BD-2AF9FD4139E4}"/>
              </a:ext>
            </a:extLst>
          </p:cNvPr>
          <p:cNvSpPr txBox="1"/>
          <p:nvPr/>
        </p:nvSpPr>
        <p:spPr>
          <a:xfrm>
            <a:off x="3558381" y="1039761"/>
            <a:ext cx="5161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3896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Text: “Select the word prompted by the voice”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619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E6B1F-382C-2726-2FF2-32850771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F9D621F-E04E-2FFE-B98A-CA500646CE42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D9C72B-A9FC-908B-7A3D-C252CC1E12FD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1DCD113-88B3-0DF5-D93E-A07474462E6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B3CECFBC-806E-3D52-2B51-21EAED871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AFEBFE9-62FC-930E-EBD9-A48373ABF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7D2D5A9-B242-650A-FEA0-460B65FCD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F0288F-34C3-EB36-24F3-F88939DBBE07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E6B7E9-CDF6-487D-AFB0-EB8D62C424FD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Modified Rhym</a:t>
                </a:r>
                <a:r>
                  <a:rPr lang="en-US" sz="2862" b="1" dirty="0"/>
                  <a:t>e Test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192739-729B-D5B8-FA62-3020C3AF16B7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B00A1257-5F02-6217-E028-519E94884BE0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C886E6F-5BDF-D54A-DC2F-A7BCBAD1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99557"/>
              </p:ext>
            </p:extLst>
          </p:nvPr>
        </p:nvGraphicFramePr>
        <p:xfrm>
          <a:off x="3656933" y="2081562"/>
          <a:ext cx="487781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462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1521269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  <a:gridCol w="1307973">
                  <a:extLst>
                    <a:ext uri="{9D8B030D-6E8A-4147-A177-3AD203B41FA5}">
                      <a16:colId xmlns:a16="http://schemas.microsoft.com/office/drawing/2014/main" val="3724399886"/>
                    </a:ext>
                  </a:extLst>
                </a:gridCol>
                <a:gridCol w="1019111">
                  <a:extLst>
                    <a:ext uri="{9D8B030D-6E8A-4147-A177-3AD203B41FA5}">
                      <a16:colId xmlns:a16="http://schemas.microsoft.com/office/drawing/2014/main" val="3428576074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SNR Level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Trials Presented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Trials Correct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% Correct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SNR1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SNR2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22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113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18</cp:revision>
  <dcterms:created xsi:type="dcterms:W3CDTF">2024-09-25T14:30:46Z</dcterms:created>
  <dcterms:modified xsi:type="dcterms:W3CDTF">2025-01-07T19:57:19Z</dcterms:modified>
</cp:coreProperties>
</file>