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DPOAE”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DPOAE”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6BA1FF-F271-64E6-68D6-A07375F1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21456" r="6284" b="447"/>
          <a:stretch/>
        </p:blipFill>
        <p:spPr>
          <a:xfrm>
            <a:off x="4039468" y="1491716"/>
            <a:ext cx="3957220" cy="2987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65031A-1428-14DC-3301-DAAEC6E27F92}"/>
              </a:ext>
            </a:extLst>
          </p:cNvPr>
          <p:cNvSpPr/>
          <p:nvPr/>
        </p:nvSpPr>
        <p:spPr>
          <a:xfrm>
            <a:off x="6600074" y="1594980"/>
            <a:ext cx="1196282" cy="640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0070C0"/>
                </a:solidFill>
              </a:rPr>
              <a:t>O          </a:t>
            </a:r>
            <a:r>
              <a:rPr lang="en-US" sz="900" b="1" dirty="0">
                <a:solidFill>
                  <a:schemeClr val="tx1"/>
                </a:solidFill>
              </a:rPr>
              <a:t>DPOAE</a:t>
            </a:r>
            <a:endParaRPr lang="en-US" sz="900" b="1" dirty="0">
              <a:solidFill>
                <a:srgbClr val="0070C0"/>
              </a:solidFill>
            </a:endParaRPr>
          </a:p>
          <a:p>
            <a:endParaRPr lang="en-US" sz="900" dirty="0">
              <a:solidFill>
                <a:srgbClr val="0070C0"/>
              </a:solidFill>
            </a:endParaRPr>
          </a:p>
          <a:p>
            <a:r>
              <a:rPr lang="en-US" sz="900" b="1" dirty="0">
                <a:solidFill>
                  <a:srgbClr val="C00000"/>
                </a:solidFill>
              </a:rPr>
              <a:t>X          </a:t>
            </a:r>
            <a:r>
              <a:rPr lang="en-US" sz="900" b="1" dirty="0">
                <a:solidFill>
                  <a:schemeClr val="tx1"/>
                </a:solidFill>
              </a:rPr>
              <a:t>NOISE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00713-2B34-C58C-7C3C-66C1693E2DA5}"/>
              </a:ext>
            </a:extLst>
          </p:cNvPr>
          <p:cNvSpPr/>
          <p:nvPr/>
        </p:nvSpPr>
        <p:spPr>
          <a:xfrm>
            <a:off x="4095278" y="3252159"/>
            <a:ext cx="189782" cy="85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56EBAE-98EF-52EB-2209-ED36847F6E12}"/>
              </a:ext>
            </a:extLst>
          </p:cNvPr>
          <p:cNvSpPr/>
          <p:nvPr/>
        </p:nvSpPr>
        <p:spPr>
          <a:xfrm>
            <a:off x="4073972" y="1777042"/>
            <a:ext cx="245592" cy="1470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61E361-0E6C-37E7-B2B8-5EA6CA75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202" y="2074887"/>
            <a:ext cx="261668" cy="162607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D889C-5D23-2D61-E3A7-E444720AB004}"/>
              </a:ext>
            </a:extLst>
          </p:cNvPr>
          <p:cNvCxnSpPr/>
          <p:nvPr/>
        </p:nvCxnSpPr>
        <p:spPr>
          <a:xfrm flipH="1">
            <a:off x="6359097" y="4479132"/>
            <a:ext cx="895718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90467-BED6-E84D-8D50-960D991E4977}"/>
              </a:ext>
            </a:extLst>
          </p:cNvPr>
          <p:cNvSpPr/>
          <p:nvPr/>
        </p:nvSpPr>
        <p:spPr>
          <a:xfrm>
            <a:off x="4364968" y="4123426"/>
            <a:ext cx="3588590" cy="141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157F4-28D8-2958-B2F2-49C6F4D5E7B8}"/>
              </a:ext>
            </a:extLst>
          </p:cNvPr>
          <p:cNvSpPr txBox="1"/>
          <p:nvPr/>
        </p:nvSpPr>
        <p:spPr>
          <a:xfrm>
            <a:off x="4365599" y="4086718"/>
            <a:ext cx="489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500</a:t>
            </a:r>
            <a:endParaRPr lang="en-US" sz="105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09F830-5BEE-5093-48C6-73D6C67ECF9F}"/>
              </a:ext>
            </a:extLst>
          </p:cNvPr>
          <p:cNvSpPr txBox="1"/>
          <p:nvPr/>
        </p:nvSpPr>
        <p:spPr>
          <a:xfrm>
            <a:off x="5063783" y="4061128"/>
            <a:ext cx="348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1k</a:t>
            </a:r>
            <a:endParaRPr lang="en-US" sz="105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02A35B-CDC0-081F-4389-A6AB755922B3}"/>
              </a:ext>
            </a:extLst>
          </p:cNvPr>
          <p:cNvSpPr txBox="1"/>
          <p:nvPr/>
        </p:nvSpPr>
        <p:spPr>
          <a:xfrm>
            <a:off x="5719581" y="4060249"/>
            <a:ext cx="382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2k</a:t>
            </a:r>
            <a:endParaRPr lang="en-US" sz="105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068E25-AC7A-8F6B-3150-3FDA506ED7A1}"/>
              </a:ext>
            </a:extLst>
          </p:cNvPr>
          <p:cNvSpPr txBox="1"/>
          <p:nvPr/>
        </p:nvSpPr>
        <p:spPr>
          <a:xfrm>
            <a:off x="6388315" y="4053135"/>
            <a:ext cx="33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4k</a:t>
            </a:r>
            <a:endParaRPr lang="en-US" sz="105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F8CDF-964A-629D-43BC-CAE9AF3B0564}"/>
              </a:ext>
            </a:extLst>
          </p:cNvPr>
          <p:cNvSpPr txBox="1"/>
          <p:nvPr/>
        </p:nvSpPr>
        <p:spPr>
          <a:xfrm>
            <a:off x="7048672" y="4041732"/>
            <a:ext cx="33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8k</a:t>
            </a:r>
            <a:endParaRPr lang="en-US" sz="105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E979E-FE15-9C62-9A29-D7FC14187514}"/>
              </a:ext>
            </a:extLst>
          </p:cNvPr>
          <p:cNvSpPr txBox="1"/>
          <p:nvPr/>
        </p:nvSpPr>
        <p:spPr>
          <a:xfrm>
            <a:off x="7629461" y="4041732"/>
            <a:ext cx="433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16k</a:t>
            </a:r>
            <a:endParaRPr lang="en-US" sz="105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BAA99D-84EE-93A7-E5D0-14982EBDDE56}"/>
              </a:ext>
            </a:extLst>
          </p:cNvPr>
          <p:cNvSpPr/>
          <p:nvPr/>
        </p:nvSpPr>
        <p:spPr>
          <a:xfrm>
            <a:off x="12192000" y="45892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163EB-6A24-156D-1AEF-32E314BF12D5}"/>
              </a:ext>
            </a:extLst>
          </p:cNvPr>
          <p:cNvSpPr txBox="1"/>
          <p:nvPr/>
        </p:nvSpPr>
        <p:spPr>
          <a:xfrm>
            <a:off x="5039419" y="4253209"/>
            <a:ext cx="7039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</a:rPr>
              <a:t>DPOAE</a:t>
            </a:r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DPOAE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3706766" y="1502943"/>
            <a:ext cx="4670997" cy="3581820"/>
          </a:xfrm>
          <a:prstGeom prst="rect">
            <a:avLst/>
          </a:prstGeom>
          <a:ln>
            <a:noFill/>
          </a:ln>
        </p:spPr>
      </p:pic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17</cp:revision>
  <dcterms:created xsi:type="dcterms:W3CDTF">2024-09-25T14:30:46Z</dcterms:created>
  <dcterms:modified xsi:type="dcterms:W3CDTF">2024-12-09T21:34:46Z</dcterms:modified>
</cp:coreProperties>
</file>