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/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“Exam in progress. Please wait.”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6BA1FF-F271-64E6-68D6-A07375F18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21456" r="6284" b="447"/>
          <a:stretch/>
        </p:blipFill>
        <p:spPr>
          <a:xfrm>
            <a:off x="4039468" y="1491716"/>
            <a:ext cx="3957220" cy="2987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Swept OAE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20DB1F-0429-8814-0076-D4DFA9DF3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1695" r="6766" b="454"/>
          <a:stretch/>
        </p:blipFill>
        <p:spPr>
          <a:xfrm>
            <a:off x="3706766" y="1502943"/>
            <a:ext cx="4670997" cy="3581820"/>
          </a:xfrm>
          <a:prstGeom prst="rect">
            <a:avLst/>
          </a:prstGeom>
          <a:ln>
            <a:noFill/>
          </a:ln>
        </p:spPr>
      </p:pic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12</cp:revision>
  <dcterms:created xsi:type="dcterms:W3CDTF">2024-09-25T14:30:46Z</dcterms:created>
  <dcterms:modified xsi:type="dcterms:W3CDTF">2024-11-21T19:22:27Z</dcterms:modified>
</cp:coreProperties>
</file>