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/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“Exam in progress. Please wait.”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F86302-C652-83AF-24BD-7801A514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30087"/>
              </p:ext>
            </p:extLst>
          </p:nvPr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Swept OAE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20DB1F-0429-8814-0076-D4DFA9DF3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21695" r="6766" b="454"/>
          <a:stretch/>
        </p:blipFill>
        <p:spPr>
          <a:xfrm>
            <a:off x="4042118" y="1119576"/>
            <a:ext cx="3914029" cy="3001361"/>
          </a:xfrm>
          <a:prstGeom prst="rect">
            <a:avLst/>
          </a:prstGeom>
          <a:ln>
            <a:noFill/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3497DE-AFFF-6FB5-51EB-77753806F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76000"/>
              </p:ext>
            </p:extLst>
          </p:nvPr>
        </p:nvGraphicFramePr>
        <p:xfrm>
          <a:off x="4734630" y="4317262"/>
          <a:ext cx="27227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06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910170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  <a:gridCol w="928661">
                  <a:extLst>
                    <a:ext uri="{9D8B030D-6E8A-4147-A177-3AD203B41FA5}">
                      <a16:colId xmlns:a16="http://schemas.microsoft.com/office/drawing/2014/main" val="554942825"/>
                    </a:ext>
                  </a:extLst>
                </a:gridCol>
              </a:tblGrid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Units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DpLow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90503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DpHigh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99642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93561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21425"/>
                  </a:ext>
                </a:extLst>
              </a:tr>
            </a:tbl>
          </a:graphicData>
        </a:graphic>
      </p:graphicFrame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192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10</cp:revision>
  <dcterms:created xsi:type="dcterms:W3CDTF">2024-09-25T14:30:46Z</dcterms:created>
  <dcterms:modified xsi:type="dcterms:W3CDTF">2024-11-14T18:42:22Z</dcterms:modified>
</cp:coreProperties>
</file>