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D7762B-6FC9-07E4-A7AC-0E6A0310E39D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1D8445-2866-92F2-CDA9-A83420F4D5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849330B-545E-22F9-EE08-1C86F925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81615A3-6E9D-AFB9-4FBF-71772AB2A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C61B431-7106-7D51-2AD4-A52A797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0CAFF4-1D34-570A-CD20-E4FE725E71FC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96C2B-D09E-77DC-2024-8622859A3F46}"/>
                  </a:ext>
                </a:extLst>
              </p:cNvPr>
              <p:cNvSpPr txBox="1"/>
              <p:nvPr/>
            </p:nvSpPr>
            <p:spPr>
              <a:xfrm>
                <a:off x="3539699" y="953151"/>
                <a:ext cx="51619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4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InstructionText</a:t>
                </a:r>
                <a:r>
                  <a: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“Press Play/Stop to start/stop the tone. Use the +/- buttons to adjust the output level until the flat plate reads [</a:t>
                </a:r>
                <a:r>
                  <a:rPr lang="en-US" sz="24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TargetLevel</a:t>
                </a:r>
                <a:r>
                  <a:rPr lang="en-US" sz="24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] dB SPL (+/- 3 dB). Press Next when done.” </a:t>
                </a:r>
                <a:endParaRPr lang="en-US" sz="14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F23888-FE19-681B-15DC-30B7023FC0EE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90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“Calibration: 1000 Hz” </a:t>
                </a:r>
                <a:endParaRPr lang="en-US" b="1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93AAA31-BED6-C5CF-8E34-B06D5B4F893D}"/>
                  </a:ext>
                </a:extLst>
              </p:cNvPr>
              <p:cNvGrpSpPr/>
              <p:nvPr/>
            </p:nvGrpSpPr>
            <p:grpSpPr>
              <a:xfrm>
                <a:off x="6408026" y="5101480"/>
                <a:ext cx="1629744" cy="952680"/>
                <a:chOff x="7665058" y="4309607"/>
                <a:chExt cx="1018802" cy="595549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B72B6F0-8392-D73E-A4F7-5703AC82A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5058" y="4309607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0D7EE7-B7CC-72EB-4316-B425E86CF7FC}"/>
                    </a:ext>
                  </a:extLst>
                </p:cNvPr>
                <p:cNvSpPr txBox="1"/>
                <p:nvPr/>
              </p:nvSpPr>
              <p:spPr>
                <a:xfrm>
                  <a:off x="7833069" y="4381370"/>
                  <a:ext cx="850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453896">
                    <a:spcAft>
                      <a:spcPts val="600"/>
                    </a:spcAft>
                  </a:pPr>
                  <a:r>
                    <a:rPr lang="en-US" sz="2862" kern="1200" dirty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rPr>
                    <a:t>Next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AA0FFFD-ADFB-DF2B-9154-D1DBC26E6B67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90BDDF-5E2D-D21E-A770-77249787B041}"/>
                  </a:ext>
                </a:extLst>
              </p:cNvPr>
              <p:cNvSpPr/>
              <p:nvPr/>
            </p:nvSpPr>
            <p:spPr>
              <a:xfrm>
                <a:off x="3574420" y="4588860"/>
                <a:ext cx="2889154" cy="16579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9699" y="4642670"/>
                <a:ext cx="2889154" cy="1657911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E5836E-2510-E944-6F32-103FDC7185A4}"/>
                  </a:ext>
                </a:extLst>
              </p:cNvPr>
              <p:cNvSpPr txBox="1"/>
              <p:nvPr/>
            </p:nvSpPr>
            <p:spPr>
              <a:xfrm>
                <a:off x="3539699" y="3434487"/>
                <a:ext cx="531916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Target Level: [Current Target Level] dB SPL</a:t>
                </a:r>
              </a:p>
              <a:p>
                <a:r>
                  <a:rPr lang="en-US" sz="2000" b="1" i="1" dirty="0"/>
                  <a:t>Frequency: [Current Frequency] Hz</a:t>
                </a:r>
              </a:p>
              <a:p>
                <a:r>
                  <a:rPr lang="en-US" sz="2000" b="1" i="1" dirty="0"/>
                  <a:t>Ear Cup: [Current Ear Cup]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915600D7-7164-11B2-F4E2-80602008B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43" t="14113" r="9204" b="71561"/>
              <a:stretch/>
            </p:blipFill>
            <p:spPr>
              <a:xfrm>
                <a:off x="4559603" y="5019754"/>
                <a:ext cx="987477" cy="222089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4899A08-3CB9-57B0-3AEE-2C2ED258F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43" t="14113" r="9204" b="71561"/>
              <a:stretch/>
            </p:blipFill>
            <p:spPr>
              <a:xfrm>
                <a:off x="4592923" y="5844333"/>
                <a:ext cx="781368" cy="175734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FEAD78-EC7D-6307-7861-1F8A3F1C777A}"/>
                  </a:ext>
                </a:extLst>
              </p:cNvPr>
              <p:cNvSpPr txBox="1"/>
              <p:nvPr/>
            </p:nvSpPr>
            <p:spPr>
              <a:xfrm>
                <a:off x="4592467" y="5759607"/>
                <a:ext cx="13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dB FS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EF21E42-2C52-BD01-DFA8-484D7E9C98DC}"/>
                  </a:ext>
                </a:extLst>
              </p:cNvPr>
              <p:cNvSpPr txBox="1"/>
              <p:nvPr/>
            </p:nvSpPr>
            <p:spPr>
              <a:xfrm>
                <a:off x="4525709" y="5030676"/>
                <a:ext cx="13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Cal Factor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5A85D-CDFD-8627-2180-5F93F3EE2011}"/>
                </a:ext>
              </a:extLst>
            </p:cNvPr>
            <p:cNvSpPr txBox="1"/>
            <p:nvPr/>
          </p:nvSpPr>
          <p:spPr>
            <a:xfrm>
              <a:off x="4167578" y="5007131"/>
              <a:ext cx="41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5BD1A8-C275-1A8A-C495-9EA6BA01B253}"/>
                </a:ext>
              </a:extLst>
            </p:cNvPr>
            <p:cNvSpPr txBox="1"/>
            <p:nvPr/>
          </p:nvSpPr>
          <p:spPr>
            <a:xfrm>
              <a:off x="4162207" y="5599761"/>
              <a:ext cx="41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62DEB4-121A-41B0-C52F-831D14B6AF93}"/>
              </a:ext>
            </a:extLst>
          </p:cNvPr>
          <p:cNvGrpSpPr/>
          <p:nvPr/>
        </p:nvGrpSpPr>
        <p:grpSpPr>
          <a:xfrm>
            <a:off x="4070555" y="462116"/>
            <a:ext cx="4149214" cy="5781368"/>
            <a:chOff x="4070555" y="462116"/>
            <a:chExt cx="4149214" cy="5781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D86474-C1ED-E108-2AC5-514E6B31F35A}"/>
                </a:ext>
              </a:extLst>
            </p:cNvPr>
            <p:cNvGrpSpPr/>
            <p:nvPr/>
          </p:nvGrpSpPr>
          <p:grpSpPr>
            <a:xfrm>
              <a:off x="4070555" y="462116"/>
              <a:ext cx="4149214" cy="5781368"/>
              <a:chOff x="4041058" y="511277"/>
              <a:chExt cx="4149214" cy="578136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B8535D-7E78-7F31-A839-F022DAF4DA86}"/>
                  </a:ext>
                </a:extLst>
              </p:cNvPr>
              <p:cNvSpPr/>
              <p:nvPr/>
            </p:nvSpPr>
            <p:spPr>
              <a:xfrm>
                <a:off x="4041058" y="511277"/>
                <a:ext cx="4149214" cy="5781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CBB96-5872-0375-5C8A-DDEFEC8088AB}"/>
                  </a:ext>
                </a:extLst>
              </p:cNvPr>
              <p:cNvSpPr txBox="1"/>
              <p:nvPr/>
            </p:nvSpPr>
            <p:spPr>
              <a:xfrm>
                <a:off x="4578070" y="904345"/>
                <a:ext cx="3387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Title: “Calibration: 1000 Hz”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4DA652-0B19-E918-495F-C3B7B162A745}"/>
                  </a:ext>
                </a:extLst>
              </p:cNvPr>
              <p:cNvSpPr txBox="1"/>
              <p:nvPr/>
            </p:nvSpPr>
            <p:spPr>
              <a:xfrm>
                <a:off x="4316360" y="1376953"/>
                <a:ext cx="36489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InstructionText</a:t>
                </a:r>
                <a:r>
                  <a:rPr lang="en-US" sz="2000" dirty="0"/>
                  <a:t>: “Enter the level reported by the flat plate. Press Submit when done.”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2C6062-2A1E-B1DF-8A4D-B12746212F3F}"/>
                  </a:ext>
                </a:extLst>
              </p:cNvPr>
              <p:cNvGrpSpPr/>
              <p:nvPr/>
            </p:nvGrpSpPr>
            <p:grpSpPr>
              <a:xfrm>
                <a:off x="5472465" y="4126670"/>
                <a:ext cx="1018802" cy="595549"/>
                <a:chOff x="5472465" y="4126670"/>
                <a:chExt cx="1018802" cy="5955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65E8C5-D5C4-3971-55BB-7ACB35B6A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72465" y="4126670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3C2BED-1C77-4121-CD12-4D4FD144A42E}"/>
                    </a:ext>
                  </a:extLst>
                </p:cNvPr>
                <p:cNvSpPr txBox="1"/>
                <p:nvPr/>
              </p:nvSpPr>
              <p:spPr>
                <a:xfrm>
                  <a:off x="5509658" y="4229946"/>
                  <a:ext cx="944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Submit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158E-F3AF-1163-15A2-2D9A12870980}"/>
                  </a:ext>
                </a:extLst>
              </p:cNvPr>
              <p:cNvSpPr txBox="1"/>
              <p:nvPr/>
            </p:nvSpPr>
            <p:spPr>
              <a:xfrm>
                <a:off x="5099110" y="3249382"/>
                <a:ext cx="82968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40.5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490500-EF11-FEA6-5AAA-F36DC9162B53}"/>
                  </a:ext>
                </a:extLst>
              </p:cNvPr>
              <p:cNvSpPr txBox="1"/>
              <p:nvPr/>
            </p:nvSpPr>
            <p:spPr>
              <a:xfrm>
                <a:off x="5858365" y="3244334"/>
                <a:ext cx="103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SPL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DC5B6F-38E4-8193-E996-DD35270ED93A}"/>
                </a:ext>
              </a:extLst>
            </p:cNvPr>
            <p:cNvSpPr txBox="1"/>
            <p:nvPr/>
          </p:nvSpPr>
          <p:spPr>
            <a:xfrm>
              <a:off x="4316360" y="2808239"/>
              <a:ext cx="3578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CEFC684-ECD5-D669-0D44-169F080C23F9}"/>
              </a:ext>
            </a:extLst>
          </p:cNvPr>
          <p:cNvGrpSpPr/>
          <p:nvPr/>
        </p:nvGrpSpPr>
        <p:grpSpPr>
          <a:xfrm>
            <a:off x="3618323" y="615099"/>
            <a:ext cx="4862152" cy="5637229"/>
            <a:chOff x="3618323" y="615099"/>
            <a:chExt cx="4862152" cy="5637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817180" y="4983742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303191" y="5020596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618323" y="615099"/>
              <a:ext cx="4862152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742488" y="1336034"/>
              <a:ext cx="46180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Then enter the level reported by the flat plate.” 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742488" y="854137"/>
              <a:ext cx="461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453896">
                <a:spcAft>
                  <a:spcPts val="600"/>
                </a:spcAft>
              </a:pPr>
              <a:r>
                <a:rPr lang="en-US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“Max Output: 1000 Hz” </a:t>
              </a:r>
              <a:endParaRPr lang="en-US" sz="2000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4877733" y="5170046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680406" y="2426185"/>
              <a:ext cx="4618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Frequency: [Current Frequency] Hz</a:t>
              </a:r>
            </a:p>
            <a:p>
              <a:pPr algn="ctr"/>
              <a:r>
                <a:rPr lang="en-US" sz="2000" b="1" i="1" dirty="0"/>
                <a:t>Ear Cup: [Current Ear Cup]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ED159F-2AC1-9916-5BD8-15B53E7B9532}"/>
                </a:ext>
              </a:extLst>
            </p:cNvPr>
            <p:cNvSpPr txBox="1"/>
            <p:nvPr/>
          </p:nvSpPr>
          <p:spPr>
            <a:xfrm>
              <a:off x="4803678" y="4652389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35699-99B6-5164-B2D1-5198C9E97FA2}"/>
                </a:ext>
              </a:extLst>
            </p:cNvPr>
            <p:cNvSpPr txBox="1"/>
            <p:nvPr/>
          </p:nvSpPr>
          <p:spPr>
            <a:xfrm>
              <a:off x="5562933" y="4647341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95922-AE6C-B8D9-28D8-6F8E46C093CD}"/>
                </a:ext>
              </a:extLst>
            </p:cNvPr>
            <p:cNvGrpSpPr/>
            <p:nvPr/>
          </p:nvGrpSpPr>
          <p:grpSpPr>
            <a:xfrm>
              <a:off x="4983442" y="3066794"/>
              <a:ext cx="1038145" cy="1005278"/>
              <a:chOff x="5168365" y="4529536"/>
              <a:chExt cx="1456790" cy="165791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87843"/>
              <a:stretch/>
            </p:blipFill>
            <p:spPr>
              <a:xfrm>
                <a:off x="5168365" y="4529536"/>
                <a:ext cx="351222" cy="1657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ECEA108-BAF8-7F7A-2905-0A3780D5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1190"/>
              <a:stretch/>
            </p:blipFill>
            <p:spPr>
              <a:xfrm>
                <a:off x="5503888" y="4529537"/>
                <a:ext cx="1121267" cy="165791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1069C8-2417-BED6-CBD8-990CF6B6F273}"/>
                </a:ext>
              </a:extLst>
            </p:cNvPr>
            <p:cNvSpPr txBox="1"/>
            <p:nvPr/>
          </p:nvSpPr>
          <p:spPr>
            <a:xfrm>
              <a:off x="4011582" y="4225288"/>
              <a:ext cx="42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173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Veronique Archambault-Leger</cp:lastModifiedBy>
  <cp:revision>7</cp:revision>
  <dcterms:created xsi:type="dcterms:W3CDTF">2024-09-25T14:30:46Z</dcterms:created>
  <dcterms:modified xsi:type="dcterms:W3CDTF">2024-09-27T18:25:57Z</dcterms:modified>
</cp:coreProperties>
</file>