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4" Type="http://schemas.openxmlformats.org/package/2006/relationships/metadata/core-properties" Target="docProps/core.xml"/><Relationship Id="rId5" Type="http://schemas.openxmlformats.org/officeDocument/2006/relationships/extended-properties" Target="docProps/app.xml"/><Relationship Id="rId1" Type="http://schemas.microsoft.com/office/2011/relationships/webextensiontaskpanes" Target="ppt/webextensions/taskpanes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4"/>
  </p:notesMasterIdLst>
  <p:sldIdLst>
    <p:sldId id="257" r:id="rId2"/>
    <p:sldId id="259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9"/>
    <p:restoredTop sz="94647"/>
  </p:normalViewPr>
  <p:slideViewPr>
    <p:cSldViewPr snapToGrid="0" snapToObjects="1">
      <p:cViewPr>
        <p:scale>
          <a:sx n="135" d="100"/>
          <a:sy n="135" d="100"/>
        </p:scale>
        <p:origin x="552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8F6DAA-CA19-D642-8FF0-E124EB4C9217}" type="datetimeFigureOut">
              <a:rPr lang="en-US" smtClean="0"/>
              <a:t>1/16/18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4ADE58-B931-8D4B-A1C9-7EA147D5A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770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4ADE58-B931-8D4B-A1C9-7EA147D5AC4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616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77669-92AC-7945-8A6A-9321FEC7A95F}" type="datetimeFigureOut">
              <a:rPr lang="en-US" smtClean="0"/>
              <a:t>1/16/18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ED967-8831-324E-B050-0A8C2601F8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77669-92AC-7945-8A6A-9321FEC7A95F}" type="datetimeFigureOut">
              <a:rPr lang="en-US" smtClean="0"/>
              <a:t>1/16/18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ED967-8831-324E-B050-0A8C2601F8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77669-92AC-7945-8A6A-9321FEC7A95F}" type="datetimeFigureOut">
              <a:rPr lang="en-US" smtClean="0"/>
              <a:t>1/16/18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ED967-8831-324E-B050-0A8C2601F8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77669-92AC-7945-8A6A-9321FEC7A95F}" type="datetimeFigureOut">
              <a:rPr lang="en-US" smtClean="0"/>
              <a:t>1/16/18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ED967-8831-324E-B050-0A8C2601F8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77669-92AC-7945-8A6A-9321FEC7A95F}" type="datetimeFigureOut">
              <a:rPr lang="en-US" smtClean="0"/>
              <a:t>1/16/18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ED967-8831-324E-B050-0A8C2601F8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77669-92AC-7945-8A6A-9321FEC7A95F}" type="datetimeFigureOut">
              <a:rPr lang="en-US" smtClean="0"/>
              <a:t>1/16/18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ED967-8831-324E-B050-0A8C2601F8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77669-92AC-7945-8A6A-9321FEC7A95F}" type="datetimeFigureOut">
              <a:rPr lang="en-US" smtClean="0"/>
              <a:t>1/16/18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ED967-8831-324E-B050-0A8C2601F8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77669-92AC-7945-8A6A-9321FEC7A95F}" type="datetimeFigureOut">
              <a:rPr lang="en-US" smtClean="0"/>
              <a:t>1/16/18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ED967-8831-324E-B050-0A8C2601F8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77669-92AC-7945-8A6A-9321FEC7A95F}" type="datetimeFigureOut">
              <a:rPr lang="en-US" smtClean="0"/>
              <a:t>1/16/18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ED967-8831-324E-B050-0A8C2601F8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77669-92AC-7945-8A6A-9321FEC7A95F}" type="datetimeFigureOut">
              <a:rPr lang="en-US" smtClean="0"/>
              <a:t>1/16/18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ED967-8831-324E-B050-0A8C2601F8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77669-92AC-7945-8A6A-9321FEC7A95F}" type="datetimeFigureOut">
              <a:rPr lang="en-US" smtClean="0"/>
              <a:t>1/16/18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ED967-8831-324E-B050-0A8C2601F8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77669-92AC-7945-8A6A-9321FEC7A95F}" type="datetimeFigureOut">
              <a:rPr lang="en-US" smtClean="0"/>
              <a:t>1/16/18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1ED967-8831-324E-B050-0A8C2601F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829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jpg"/><Relationship Id="rId5" Type="http://schemas.openxmlformats.org/officeDocument/2006/relationships/image" Target="../media/image3.jp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an 11"/>
          <p:cNvSpPr/>
          <p:nvPr/>
        </p:nvSpPr>
        <p:spPr>
          <a:xfrm>
            <a:off x="4078938" y="2672735"/>
            <a:ext cx="1802674" cy="2380411"/>
          </a:xfrm>
          <a:prstGeom prst="can">
            <a:avLst>
              <a:gd name="adj" fmla="val 42531"/>
            </a:avLst>
          </a:prstGeom>
          <a:ln w="603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OHDM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236962" y="3853513"/>
            <a:ext cx="1841976" cy="1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619982" y="3306747"/>
            <a:ext cx="107593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Data </a:t>
            </a:r>
            <a:endParaRPr lang="en-US" sz="3200" dirty="0" smtClean="0"/>
          </a:p>
          <a:p>
            <a:r>
              <a:rPr lang="en-US" sz="3200" dirty="0" smtClean="0"/>
              <a:t>Input</a:t>
            </a:r>
            <a:endParaRPr lang="en-US" sz="3200" dirty="0"/>
          </a:p>
        </p:txBody>
      </p:sp>
      <p:cxnSp>
        <p:nvCxnSpPr>
          <p:cNvPr id="27" name="Straight Connector 26"/>
          <p:cNvCxnSpPr/>
          <p:nvPr/>
        </p:nvCxnSpPr>
        <p:spPr>
          <a:xfrm flipV="1">
            <a:off x="1439863" y="3858144"/>
            <a:ext cx="791771" cy="1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1690328" y="563856"/>
            <a:ext cx="1477049" cy="852493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OSM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7000147" y="3302538"/>
            <a:ext cx="1932167" cy="819364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GeoServer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 flipH="1">
            <a:off x="7958346" y="4126111"/>
            <a:ext cx="1" cy="76640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  <a:effectLst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Arc 36"/>
          <p:cNvSpPr/>
          <p:nvPr/>
        </p:nvSpPr>
        <p:spPr>
          <a:xfrm rot="16200000">
            <a:off x="5255855" y="966263"/>
            <a:ext cx="3152629" cy="3264400"/>
          </a:xfrm>
          <a:prstGeom prst="arc">
            <a:avLst>
              <a:gd name="adj1" fmla="val 16140772"/>
              <a:gd name="adj2" fmla="val 0"/>
            </a:avLst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7958347" y="1555739"/>
            <a:ext cx="15768" cy="1751008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ube 42"/>
          <p:cNvSpPr/>
          <p:nvPr/>
        </p:nvSpPr>
        <p:spPr>
          <a:xfrm>
            <a:off x="6857093" y="129853"/>
            <a:ext cx="2213957" cy="1425886"/>
          </a:xfrm>
          <a:prstGeom prst="cube">
            <a:avLst/>
          </a:prstGeom>
          <a:solidFill>
            <a:schemeClr val="bg1">
              <a:alpha val="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Rendering </a:t>
            </a:r>
          </a:p>
          <a:p>
            <a:pPr algn="ctr"/>
            <a:r>
              <a:rPr lang="en-US" sz="2800" dirty="0">
                <a:solidFill>
                  <a:schemeClr val="tx1"/>
                </a:solidFill>
              </a:rPr>
              <a:t>DB</a:t>
            </a:r>
          </a:p>
        </p:txBody>
      </p:sp>
      <p:sp>
        <p:nvSpPr>
          <p:cNvPr id="44" name="Rectangle 43"/>
          <p:cNvSpPr/>
          <p:nvPr/>
        </p:nvSpPr>
        <p:spPr>
          <a:xfrm>
            <a:off x="330503" y="2091855"/>
            <a:ext cx="1145691" cy="678776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OSM</a:t>
            </a:r>
            <a:endParaRPr 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330503" y="3518756"/>
            <a:ext cx="1145691" cy="678776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Editor</a:t>
            </a:r>
            <a:endParaRPr 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330503" y="4945657"/>
            <a:ext cx="1145691" cy="678776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Manuel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6992262" y="4892511"/>
            <a:ext cx="1932167" cy="819364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Browser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1" name="Arc 50"/>
          <p:cNvSpPr/>
          <p:nvPr/>
        </p:nvSpPr>
        <p:spPr>
          <a:xfrm>
            <a:off x="1627729" y="1022148"/>
            <a:ext cx="3152629" cy="3264400"/>
          </a:xfrm>
          <a:prstGeom prst="arc">
            <a:avLst>
              <a:gd name="adj1" fmla="val 16146033"/>
              <a:gd name="adj2" fmla="val 0"/>
            </a:avLst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c 27"/>
          <p:cNvSpPr/>
          <p:nvPr/>
        </p:nvSpPr>
        <p:spPr>
          <a:xfrm>
            <a:off x="748579" y="2460395"/>
            <a:ext cx="1483055" cy="2837469"/>
          </a:xfrm>
          <a:prstGeom prst="arc">
            <a:avLst>
              <a:gd name="adj1" fmla="val 16200000"/>
              <a:gd name="adj2" fmla="val 540956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607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an 11"/>
          <p:cNvSpPr/>
          <p:nvPr/>
        </p:nvSpPr>
        <p:spPr>
          <a:xfrm>
            <a:off x="4078938" y="2672735"/>
            <a:ext cx="1802674" cy="2380411"/>
          </a:xfrm>
          <a:prstGeom prst="can">
            <a:avLst>
              <a:gd name="adj" fmla="val 42531"/>
            </a:avLst>
          </a:prstGeom>
          <a:ln w="603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OHDM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236962" y="3853513"/>
            <a:ext cx="1841976" cy="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619982" y="3306747"/>
            <a:ext cx="107593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Data </a:t>
            </a:r>
            <a:endParaRPr lang="en-US" sz="3200" dirty="0" smtClean="0"/>
          </a:p>
          <a:p>
            <a:r>
              <a:rPr lang="en-US" sz="3200" dirty="0" smtClean="0"/>
              <a:t>Input</a:t>
            </a:r>
            <a:endParaRPr lang="en-US" sz="3200" dirty="0"/>
          </a:p>
        </p:txBody>
      </p:sp>
      <p:cxnSp>
        <p:nvCxnSpPr>
          <p:cNvPr id="27" name="Straight Connector 26"/>
          <p:cNvCxnSpPr/>
          <p:nvPr/>
        </p:nvCxnSpPr>
        <p:spPr>
          <a:xfrm flipV="1">
            <a:off x="1439863" y="3858144"/>
            <a:ext cx="791771" cy="1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1690328" y="563856"/>
            <a:ext cx="1477049" cy="852493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OSM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7000147" y="3302538"/>
            <a:ext cx="1932167" cy="819364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GeoServer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 flipH="1">
            <a:off x="7958346" y="4126111"/>
            <a:ext cx="1" cy="7664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  <a:effectLst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Arc 36"/>
          <p:cNvSpPr/>
          <p:nvPr/>
        </p:nvSpPr>
        <p:spPr>
          <a:xfrm rot="16200000">
            <a:off x="5255855" y="966263"/>
            <a:ext cx="3152629" cy="3264400"/>
          </a:xfrm>
          <a:prstGeom prst="arc">
            <a:avLst>
              <a:gd name="adj1" fmla="val 16140772"/>
              <a:gd name="adj2" fmla="val 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7958347" y="1555739"/>
            <a:ext cx="15768" cy="175100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ube 42"/>
          <p:cNvSpPr/>
          <p:nvPr/>
        </p:nvSpPr>
        <p:spPr>
          <a:xfrm>
            <a:off x="6857093" y="129853"/>
            <a:ext cx="2213957" cy="1425886"/>
          </a:xfrm>
          <a:prstGeom prst="cube">
            <a:avLst/>
          </a:prstGeom>
          <a:solidFill>
            <a:schemeClr val="bg1">
              <a:alpha val="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Rendering </a:t>
            </a:r>
          </a:p>
          <a:p>
            <a:pPr algn="ctr"/>
            <a:r>
              <a:rPr lang="en-US" sz="2800" dirty="0">
                <a:solidFill>
                  <a:schemeClr val="tx1"/>
                </a:solidFill>
              </a:rPr>
              <a:t>DB</a:t>
            </a:r>
          </a:p>
        </p:txBody>
      </p:sp>
      <p:sp>
        <p:nvSpPr>
          <p:cNvPr id="44" name="Rectangle 43"/>
          <p:cNvSpPr/>
          <p:nvPr/>
        </p:nvSpPr>
        <p:spPr>
          <a:xfrm>
            <a:off x="330503" y="2091855"/>
            <a:ext cx="1145691" cy="678776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Editor</a:t>
            </a:r>
            <a:endParaRPr 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330503" y="3518756"/>
            <a:ext cx="1145691" cy="678776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Manual</a:t>
            </a:r>
            <a:endParaRPr 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330503" y="4945657"/>
            <a:ext cx="1145691" cy="678776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Editor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1" name="Arc 50"/>
          <p:cNvSpPr/>
          <p:nvPr/>
        </p:nvSpPr>
        <p:spPr>
          <a:xfrm>
            <a:off x="1627729" y="1022148"/>
            <a:ext cx="3152629" cy="3264400"/>
          </a:xfrm>
          <a:prstGeom prst="arc">
            <a:avLst>
              <a:gd name="adj1" fmla="val 16146033"/>
              <a:gd name="adj2" fmla="val 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c 27"/>
          <p:cNvSpPr/>
          <p:nvPr/>
        </p:nvSpPr>
        <p:spPr>
          <a:xfrm>
            <a:off x="748579" y="2460395"/>
            <a:ext cx="1483055" cy="2837469"/>
          </a:xfrm>
          <a:prstGeom prst="arc">
            <a:avLst>
              <a:gd name="adj1" fmla="val 16200000"/>
              <a:gd name="adj2" fmla="val 540956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346" y="4940769"/>
            <a:ext cx="605871" cy="6058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2178" y="5579369"/>
            <a:ext cx="603198" cy="60319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4360" y="5565765"/>
            <a:ext cx="617954" cy="61795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2562" y="5519482"/>
            <a:ext cx="743077" cy="74307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9843" y="4891990"/>
            <a:ext cx="653357" cy="653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85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70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C289E69-7E49-964A-8BDA-1B37D6854C0A}">
  <we:reference id="wa104380902" version="1.0.0.0" store="de-DE" storeType="OMEX"/>
  <we:alternateReferences>
    <we:reference id="WA104380902" version="1.0.0.0" store="WA104380902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2036</TotalTime>
  <Words>22</Words>
  <Application>Microsoft Macintosh PowerPoint</Application>
  <PresentationFormat>On-screen Show (4:3)</PresentationFormat>
  <Paragraphs>22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Karimi Behzad</dc:creator>
  <cp:lastModifiedBy>Karimi Behzad</cp:lastModifiedBy>
  <cp:revision>19</cp:revision>
  <cp:lastPrinted>2017-11-14T09:37:16Z</cp:lastPrinted>
  <dcterms:created xsi:type="dcterms:W3CDTF">2017-11-08T11:57:58Z</dcterms:created>
  <dcterms:modified xsi:type="dcterms:W3CDTF">2018-01-16T13:44:23Z</dcterms:modified>
</cp:coreProperties>
</file>