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7"/>
  </p:normalViewPr>
  <p:slideViewPr>
    <p:cSldViewPr snapToGrid="0" snapToObjects="1">
      <p:cViewPr>
        <p:scale>
          <a:sx n="135" d="100"/>
          <a:sy n="135" d="100"/>
        </p:scale>
        <p:origin x="55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6DAA-CA19-D642-8FF0-E124EB4C9217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ADE58-B931-8D4B-A1C9-7EA147D5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7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ADE58-B931-8D4B-A1C9-7EA147D5AC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77669-92AC-7945-8A6A-9321FEC7A95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2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n 11"/>
          <p:cNvSpPr/>
          <p:nvPr/>
        </p:nvSpPr>
        <p:spPr>
          <a:xfrm>
            <a:off x="4078938" y="2672735"/>
            <a:ext cx="1802674" cy="2380411"/>
          </a:xfrm>
          <a:prstGeom prst="can">
            <a:avLst>
              <a:gd name="adj" fmla="val 42531"/>
            </a:avLst>
          </a:prstGeom>
          <a:ln w="603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OHDM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36962" y="3853513"/>
            <a:ext cx="1841976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19982" y="3306747"/>
            <a:ext cx="10759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</a:t>
            </a:r>
            <a:endParaRPr lang="en-US" sz="3200" dirty="0" smtClean="0"/>
          </a:p>
          <a:p>
            <a:r>
              <a:rPr lang="en-US" sz="3200" dirty="0" smtClean="0"/>
              <a:t>Input</a:t>
            </a:r>
            <a:endParaRPr lang="en-US" sz="32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439863" y="3858144"/>
            <a:ext cx="791771" cy="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690328" y="563856"/>
            <a:ext cx="1477049" cy="85249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00147" y="3302538"/>
            <a:ext cx="1932167" cy="81936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GeoServer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958346" y="4126111"/>
            <a:ext cx="1" cy="766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 rot="16200000">
            <a:off x="5255855" y="966263"/>
            <a:ext cx="3152629" cy="3264400"/>
          </a:xfrm>
          <a:prstGeom prst="arc">
            <a:avLst>
              <a:gd name="adj1" fmla="val 16140772"/>
              <a:gd name="adj2" fmla="val 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958347" y="1555739"/>
            <a:ext cx="15768" cy="1751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be 42"/>
          <p:cNvSpPr/>
          <p:nvPr/>
        </p:nvSpPr>
        <p:spPr>
          <a:xfrm>
            <a:off x="6857093" y="129853"/>
            <a:ext cx="2213957" cy="1425886"/>
          </a:xfrm>
          <a:prstGeom prst="cube">
            <a:avLst/>
          </a:prstGeom>
          <a:solidFill>
            <a:schemeClr val="bg1">
              <a:alpha val="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Rendering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30503" y="2091855"/>
            <a:ext cx="1145691" cy="678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OSM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0503" y="3518756"/>
            <a:ext cx="1145691" cy="678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Editor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0503" y="4945657"/>
            <a:ext cx="1145691" cy="678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Manuel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992262" y="4892511"/>
            <a:ext cx="1932167" cy="81936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Browser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Arc 50"/>
          <p:cNvSpPr/>
          <p:nvPr/>
        </p:nvSpPr>
        <p:spPr>
          <a:xfrm>
            <a:off x="1627729" y="1022148"/>
            <a:ext cx="3152629" cy="3264400"/>
          </a:xfrm>
          <a:prstGeom prst="arc">
            <a:avLst>
              <a:gd name="adj1" fmla="val 16146033"/>
              <a:gd name="adj2" fmla="val 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748579" y="2460395"/>
            <a:ext cx="1483055" cy="2837469"/>
          </a:xfrm>
          <a:prstGeom prst="arc">
            <a:avLst>
              <a:gd name="adj1" fmla="val 16200000"/>
              <a:gd name="adj2" fmla="val 540956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n 11"/>
          <p:cNvSpPr/>
          <p:nvPr/>
        </p:nvSpPr>
        <p:spPr>
          <a:xfrm>
            <a:off x="4078938" y="2672735"/>
            <a:ext cx="1802674" cy="2380411"/>
          </a:xfrm>
          <a:prstGeom prst="can">
            <a:avLst>
              <a:gd name="adj" fmla="val 42531"/>
            </a:avLst>
          </a:prstGeom>
          <a:ln w="603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OHDM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36962" y="3853513"/>
            <a:ext cx="1841976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19982" y="3306747"/>
            <a:ext cx="10759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</a:t>
            </a:r>
            <a:endParaRPr lang="en-US" sz="3200" dirty="0" smtClean="0"/>
          </a:p>
          <a:p>
            <a:r>
              <a:rPr lang="en-US" sz="3200" dirty="0" smtClean="0"/>
              <a:t>Input</a:t>
            </a:r>
            <a:endParaRPr lang="en-US" sz="32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439863" y="3858144"/>
            <a:ext cx="791771" cy="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690328" y="563856"/>
            <a:ext cx="1477049" cy="85249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00147" y="3302538"/>
            <a:ext cx="1932167" cy="81936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GeoServer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958346" y="4126111"/>
            <a:ext cx="1" cy="766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 rot="16200000">
            <a:off x="5255855" y="966263"/>
            <a:ext cx="3152629" cy="3264400"/>
          </a:xfrm>
          <a:prstGeom prst="arc">
            <a:avLst>
              <a:gd name="adj1" fmla="val 16140772"/>
              <a:gd name="adj2" fmla="val 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958347" y="1555739"/>
            <a:ext cx="15768" cy="1751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be 42"/>
          <p:cNvSpPr/>
          <p:nvPr/>
        </p:nvSpPr>
        <p:spPr>
          <a:xfrm>
            <a:off x="6857093" y="129853"/>
            <a:ext cx="2213957" cy="1425886"/>
          </a:xfrm>
          <a:prstGeom prst="cube">
            <a:avLst/>
          </a:prstGeom>
          <a:solidFill>
            <a:schemeClr val="bg1">
              <a:alpha val="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Rendering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30503" y="2091855"/>
            <a:ext cx="1145691" cy="678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Editor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0503" y="3518756"/>
            <a:ext cx="1145691" cy="678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0503" y="4945657"/>
            <a:ext cx="1145691" cy="678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Arc 50"/>
          <p:cNvSpPr/>
          <p:nvPr/>
        </p:nvSpPr>
        <p:spPr>
          <a:xfrm>
            <a:off x="1627729" y="1022148"/>
            <a:ext cx="3152629" cy="3264400"/>
          </a:xfrm>
          <a:prstGeom prst="arc">
            <a:avLst>
              <a:gd name="adj1" fmla="val 16146033"/>
              <a:gd name="adj2" fmla="val 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748579" y="2460395"/>
            <a:ext cx="1483055" cy="2837469"/>
          </a:xfrm>
          <a:prstGeom prst="arc">
            <a:avLst>
              <a:gd name="adj1" fmla="val 16200000"/>
              <a:gd name="adj2" fmla="val 540956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46" y="4940769"/>
            <a:ext cx="605871" cy="605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178" y="5579369"/>
            <a:ext cx="603198" cy="6031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360" y="5565765"/>
            <a:ext cx="617954" cy="6179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62" y="5519482"/>
            <a:ext cx="743077" cy="743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843" y="4891990"/>
            <a:ext cx="653357" cy="65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289E69-7E49-964A-8BDA-1B37D6854C0A}">
  <we:reference id="wa104380902" version="1.0.0.0" store="de-DE" storeType="OMEX"/>
  <we:alternateReferences>
    <we:reference id="WA104380902" version="1.0.0.0" store="WA10438090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2032</TotalTime>
  <Words>22</Words>
  <Application>Microsoft Macintosh PowerPoint</Application>
  <PresentationFormat>On-screen Show (4:3)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Karimi Behzad</dc:creator>
  <cp:lastModifiedBy>Karimi Behzad</cp:lastModifiedBy>
  <cp:revision>18</cp:revision>
  <cp:lastPrinted>2017-11-14T09:37:16Z</cp:lastPrinted>
  <dcterms:created xsi:type="dcterms:W3CDTF">2017-11-08T11:57:58Z</dcterms:created>
  <dcterms:modified xsi:type="dcterms:W3CDTF">2017-11-21T08:58:14Z</dcterms:modified>
</cp:coreProperties>
</file>