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7"/>
  </p:normalViewPr>
  <p:slideViewPr>
    <p:cSldViewPr snapToGrid="0" snapToObjects="1">
      <p:cViewPr>
        <p:scale>
          <a:sx n="135" d="100"/>
          <a:sy n="135" d="100"/>
        </p:scale>
        <p:origin x="17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6DAA-CA19-D642-8FF0-E124EB4C9217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ADE58-B931-8D4B-A1C9-7EA147D5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ADE58-B931-8D4B-A1C9-7EA147D5A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7669-92AC-7945-8A6A-9321FEC7A95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4078938" y="2672735"/>
            <a:ext cx="1802674" cy="2380411"/>
          </a:xfrm>
          <a:prstGeom prst="can">
            <a:avLst>
              <a:gd name="adj" fmla="val 42531"/>
            </a:avLst>
          </a:prstGeom>
          <a:ln w="603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OHDM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6962" y="3853513"/>
            <a:ext cx="184197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9982" y="3306747"/>
            <a:ext cx="1075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endParaRPr lang="en-US" sz="3200" dirty="0" smtClean="0"/>
          </a:p>
          <a:p>
            <a:r>
              <a:rPr lang="en-US" sz="3200" dirty="0" smtClean="0"/>
              <a:t>Input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39863" y="3858144"/>
            <a:ext cx="791771" cy="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0328" y="563856"/>
            <a:ext cx="1477049" cy="8524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00147" y="3302538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58346" y="4126111"/>
            <a:ext cx="1" cy="76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6200000">
            <a:off x="5255855" y="966263"/>
            <a:ext cx="3152629" cy="3264400"/>
          </a:xfrm>
          <a:prstGeom prst="arc">
            <a:avLst>
              <a:gd name="adj1" fmla="val 16140772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58347" y="1555739"/>
            <a:ext cx="15768" cy="175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/>
          <p:cNvSpPr/>
          <p:nvPr/>
        </p:nvSpPr>
        <p:spPr>
          <a:xfrm>
            <a:off x="6857093" y="129853"/>
            <a:ext cx="2213957" cy="1425886"/>
          </a:xfrm>
          <a:prstGeom prst="cube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Rendering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0503" y="2091855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503" y="3518756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0503" y="4945657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92262" y="4892511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rc 50"/>
          <p:cNvSpPr/>
          <p:nvPr/>
        </p:nvSpPr>
        <p:spPr>
          <a:xfrm>
            <a:off x="1627729" y="1022148"/>
            <a:ext cx="3152629" cy="3264400"/>
          </a:xfrm>
          <a:prstGeom prst="arc">
            <a:avLst>
              <a:gd name="adj1" fmla="val 16146033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748579" y="2460395"/>
            <a:ext cx="1483055" cy="2837469"/>
          </a:xfrm>
          <a:prstGeom prst="arc">
            <a:avLst>
              <a:gd name="adj1" fmla="val 16200000"/>
              <a:gd name="adj2" fmla="val 54095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4078938" y="2672735"/>
            <a:ext cx="1802674" cy="2380411"/>
          </a:xfrm>
          <a:prstGeom prst="can">
            <a:avLst>
              <a:gd name="adj" fmla="val 42531"/>
            </a:avLst>
          </a:prstGeom>
          <a:ln w="603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OHDM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6962" y="3853513"/>
            <a:ext cx="184197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9982" y="3306747"/>
            <a:ext cx="1075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endParaRPr lang="en-US" sz="3200" dirty="0" smtClean="0"/>
          </a:p>
          <a:p>
            <a:r>
              <a:rPr lang="en-US" sz="3200" dirty="0" smtClean="0"/>
              <a:t>Input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39863" y="3858144"/>
            <a:ext cx="791771" cy="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0328" y="563856"/>
            <a:ext cx="1477049" cy="8524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00147" y="3302538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58346" y="4126111"/>
            <a:ext cx="1" cy="76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6200000">
            <a:off x="5255855" y="966263"/>
            <a:ext cx="3152629" cy="3264400"/>
          </a:xfrm>
          <a:prstGeom prst="arc">
            <a:avLst>
              <a:gd name="adj1" fmla="val 16140772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58347" y="1555739"/>
            <a:ext cx="15768" cy="175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/>
          <p:cNvSpPr/>
          <p:nvPr/>
        </p:nvSpPr>
        <p:spPr>
          <a:xfrm>
            <a:off x="6857093" y="129853"/>
            <a:ext cx="2213957" cy="1425886"/>
          </a:xfrm>
          <a:prstGeom prst="cube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Rendering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0503" y="2091855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503" y="3518756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0503" y="4945657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rc 50"/>
          <p:cNvSpPr/>
          <p:nvPr/>
        </p:nvSpPr>
        <p:spPr>
          <a:xfrm>
            <a:off x="1627729" y="1022148"/>
            <a:ext cx="3152629" cy="3264400"/>
          </a:xfrm>
          <a:prstGeom prst="arc">
            <a:avLst>
              <a:gd name="adj1" fmla="val 16146033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748579" y="2460395"/>
            <a:ext cx="1483055" cy="2837469"/>
          </a:xfrm>
          <a:prstGeom prst="arc">
            <a:avLst>
              <a:gd name="adj1" fmla="val 16200000"/>
              <a:gd name="adj2" fmla="val 54095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46" y="4940769"/>
            <a:ext cx="605871" cy="60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78" y="5579369"/>
            <a:ext cx="603198" cy="603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60" y="5565765"/>
            <a:ext cx="617954" cy="617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54" y="5519482"/>
            <a:ext cx="743077" cy="743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43" y="4891990"/>
            <a:ext cx="653357" cy="6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289E69-7E49-964A-8BDA-1B37D6854C0A}">
  <we:reference id="wa104380902" version="1.0.0.0" store="de-DE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22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Karimi Behzad</dc:creator>
  <cp:lastModifiedBy>Karimi Behzad</cp:lastModifiedBy>
  <cp:revision>14</cp:revision>
  <cp:lastPrinted>2017-11-14T09:37:16Z</cp:lastPrinted>
  <dcterms:created xsi:type="dcterms:W3CDTF">2017-11-08T11:57:58Z</dcterms:created>
  <dcterms:modified xsi:type="dcterms:W3CDTF">2017-11-14T09:54:06Z</dcterms:modified>
</cp:coreProperties>
</file>