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2771-5EE2-4535-A06C-27D2DF2FF4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F04C-CBDA-4AFF-994F-EF204345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ymbiote.io/symbi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80" y="2433731"/>
            <a:ext cx="3781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90" y="303728"/>
            <a:ext cx="8672805" cy="62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61" y="529764"/>
            <a:ext cx="8734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pub1.rockwellautomation.com/images/web-proof-large/GL/48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3065462"/>
            <a:ext cx="2511425" cy="167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918076" y="3376299"/>
            <a:ext cx="1682114" cy="1051321"/>
            <a:chOff x="4775201" y="2938149"/>
            <a:chExt cx="1682114" cy="1051321"/>
          </a:xfrm>
        </p:grpSpPr>
        <p:pic>
          <p:nvPicPr>
            <p:cNvPr id="1028" name="Picture 4" descr="https://wiki.openwrt.org/_media/media/raspberry_pi_foundation/rpi1bplu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201" y="2938149"/>
              <a:ext cx="1682114" cy="105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www.raspberrypi.org/wp-content/uploads/2015/08/raspberry-pi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913" y="3554264"/>
              <a:ext cx="346402" cy="435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147051" y="750888"/>
            <a:ext cx="3565166" cy="2314574"/>
            <a:chOff x="7223126" y="800100"/>
            <a:chExt cx="3565166" cy="2314574"/>
          </a:xfrm>
        </p:grpSpPr>
        <p:pic>
          <p:nvPicPr>
            <p:cNvPr id="1032" name="Picture 8" descr="https://upload.wikimedia.org/wikipedia/commons/thumb/9/95/Cartoon_cloud.svg/1280px-Cartoon_cloud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126" y="800100"/>
              <a:ext cx="3565166" cy="2314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1/1d/AmazonWebservices_Logo.svg/2000px-AmazonWebservices_Logo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709" y="1981304"/>
              <a:ext cx="1262545" cy="505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sangfor.net/assets/img/posts/Microsoft-Azure_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5593" y="1524568"/>
              <a:ext cx="1648932" cy="55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https://cdn4.iconfinder.com/data/icons/VISTA/networking/png/400/firew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0" y="125630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3421687" y="3720984"/>
            <a:ext cx="1171575" cy="3571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 rot="19031572">
            <a:off x="6272197" y="2847373"/>
            <a:ext cx="868427" cy="3680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823930">
            <a:off x="6387087" y="4640072"/>
            <a:ext cx="868427" cy="3680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http://thumbs.dreamstime.com/t/set-mobile-devices-smartphone-tablet-pc-laptop-different-positions-3030256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59" y="4445655"/>
            <a:ext cx="25431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5046"/>
              </p:ext>
            </p:extLst>
          </p:nvPr>
        </p:nvGraphicFramePr>
        <p:xfrm>
          <a:off x="2132208" y="2059951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038">
                  <a:extLst>
                    <a:ext uri="{9D8B030D-6E8A-4147-A177-3AD203B41FA5}">
                      <a16:colId xmlns:a16="http://schemas.microsoft.com/office/drawing/2014/main" val="1193173667"/>
                    </a:ext>
                  </a:extLst>
                </a:gridCol>
                <a:gridCol w="4544628">
                  <a:extLst>
                    <a:ext uri="{9D8B030D-6E8A-4147-A177-3AD203B41FA5}">
                      <a16:colId xmlns:a16="http://schemas.microsoft.com/office/drawing/2014/main" val="243062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985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06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Pi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r>
                        <a:rPr lang="en-US" baseline="0" dirty="0" smtClean="0"/>
                        <a:t> 32GB EVO+ SD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$16.91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9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2/3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2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 Rail PCB Clips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3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Well 5v/6a DIN</a:t>
                      </a:r>
                      <a:r>
                        <a:rPr lang="en-US" baseline="0" dirty="0" smtClean="0"/>
                        <a:t> Rail PSU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1.5ft USB Micro B 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6772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$79.63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5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00012"/>
            <a:ext cx="88868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0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Dillingham</dc:creator>
  <cp:lastModifiedBy>JP Dillingham</cp:lastModifiedBy>
  <cp:revision>11</cp:revision>
  <dcterms:created xsi:type="dcterms:W3CDTF">2016-01-20T00:10:10Z</dcterms:created>
  <dcterms:modified xsi:type="dcterms:W3CDTF">2016-07-31T23:06:05Z</dcterms:modified>
</cp:coreProperties>
</file>