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200" d="100"/>
          <a:sy n="200" d="100"/>
        </p:scale>
        <p:origin x="-2232" y="-5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5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2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8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5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39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30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9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7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9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21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70B1-7366-453B-9DDB-482997A1E3C9}" type="datetimeFigureOut">
              <a:rPr lang="zh-TW" altLang="en-US" smtClean="0"/>
              <a:t>2014/10/15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18" y="5768416"/>
            <a:ext cx="286488" cy="2803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33" y="5768369"/>
            <a:ext cx="286537" cy="2804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33" y="6127938"/>
            <a:ext cx="286537" cy="2804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70" y="6127938"/>
            <a:ext cx="286488" cy="28039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20" y="5768369"/>
            <a:ext cx="448482" cy="40048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45" y="5838825"/>
            <a:ext cx="369582" cy="33002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02" y="4980028"/>
            <a:ext cx="542591" cy="53649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8" y="5212134"/>
            <a:ext cx="348361" cy="3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NTHU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Lightorz</dc:creator>
  <cp:lastModifiedBy>Lightorz</cp:lastModifiedBy>
  <cp:revision>4</cp:revision>
  <dcterms:created xsi:type="dcterms:W3CDTF">2014-05-12T08:49:24Z</dcterms:created>
  <dcterms:modified xsi:type="dcterms:W3CDTF">2014-10-14T16:05:11Z</dcterms:modified>
</cp:coreProperties>
</file>