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>
        <p:scale>
          <a:sx n="400" d="100"/>
          <a:sy n="400" d="100"/>
        </p:scale>
        <p:origin x="-3300" y="-1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70B1-7366-453B-9DDB-482997A1E3C9}" type="datetimeFigureOut">
              <a:rPr lang="zh-TW" altLang="en-US" smtClean="0"/>
              <a:t>2014/5/12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D3C-863A-44CD-8D98-466282C52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53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70B1-7366-453B-9DDB-482997A1E3C9}" type="datetimeFigureOut">
              <a:rPr lang="zh-TW" altLang="en-US" smtClean="0"/>
              <a:t>2014/5/12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D3C-863A-44CD-8D98-466282C52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60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70B1-7366-453B-9DDB-482997A1E3C9}" type="datetimeFigureOut">
              <a:rPr lang="zh-TW" altLang="en-US" smtClean="0"/>
              <a:t>2014/5/12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D3C-863A-44CD-8D98-466282C52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2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70B1-7366-453B-9DDB-482997A1E3C9}" type="datetimeFigureOut">
              <a:rPr lang="zh-TW" altLang="en-US" smtClean="0"/>
              <a:t>2014/5/12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D3C-863A-44CD-8D98-466282C52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38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70B1-7366-453B-9DDB-482997A1E3C9}" type="datetimeFigureOut">
              <a:rPr lang="zh-TW" altLang="en-US" smtClean="0"/>
              <a:t>2014/5/12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D3C-863A-44CD-8D98-466282C52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95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70B1-7366-453B-9DDB-482997A1E3C9}" type="datetimeFigureOut">
              <a:rPr lang="zh-TW" altLang="en-US" smtClean="0"/>
              <a:t>2014/5/12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D3C-863A-44CD-8D98-466282C52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39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70B1-7366-453B-9DDB-482997A1E3C9}" type="datetimeFigureOut">
              <a:rPr lang="zh-TW" altLang="en-US" smtClean="0"/>
              <a:t>2014/5/12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D3C-863A-44CD-8D98-466282C52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30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70B1-7366-453B-9DDB-482997A1E3C9}" type="datetimeFigureOut">
              <a:rPr lang="zh-TW" altLang="en-US" smtClean="0"/>
              <a:t>2014/5/12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D3C-863A-44CD-8D98-466282C52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09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70B1-7366-453B-9DDB-482997A1E3C9}" type="datetimeFigureOut">
              <a:rPr lang="zh-TW" altLang="en-US" smtClean="0"/>
              <a:t>2014/5/12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D3C-863A-44CD-8D98-466282C52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73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70B1-7366-453B-9DDB-482997A1E3C9}" type="datetimeFigureOut">
              <a:rPr lang="zh-TW" altLang="en-US" smtClean="0"/>
              <a:t>2014/5/12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D3C-863A-44CD-8D98-466282C52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9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70B1-7366-453B-9DDB-482997A1E3C9}" type="datetimeFigureOut">
              <a:rPr lang="zh-TW" altLang="en-US" smtClean="0"/>
              <a:t>2014/5/12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D3C-863A-44CD-8D98-466282C52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21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670B1-7366-453B-9DDB-482997A1E3C9}" type="datetimeFigureOut">
              <a:rPr lang="zh-TW" altLang="en-US" smtClean="0"/>
              <a:t>2014/5/12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8DD3C-863A-44CD-8D98-466282C52F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32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118" y="5768416"/>
            <a:ext cx="286488" cy="28039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633" y="5768369"/>
            <a:ext cx="286537" cy="28044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633" y="6127938"/>
            <a:ext cx="286537" cy="2804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170" y="6127938"/>
            <a:ext cx="286488" cy="28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5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>NTHU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Lightorz</dc:creator>
  <cp:lastModifiedBy>Lightorz</cp:lastModifiedBy>
  <cp:revision>2</cp:revision>
  <dcterms:created xsi:type="dcterms:W3CDTF">2014-05-12T08:49:24Z</dcterms:created>
  <dcterms:modified xsi:type="dcterms:W3CDTF">2014-05-12T08:56:56Z</dcterms:modified>
</cp:coreProperties>
</file>