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stes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ustest/index.php/admin/dashboar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hooray/archive/2011/07/23/211479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ustes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395372"/>
            <a:ext cx="647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下載</a:t>
            </a:r>
            <a:r>
              <a:rPr lang="en-US" altLang="zh-TW" dirty="0" err="1" smtClean="0"/>
              <a:t>wamp</a:t>
            </a:r>
            <a:r>
              <a:rPr lang="zh-TW" altLang="en-US" dirty="0" smtClean="0"/>
              <a:t>進入</a:t>
            </a:r>
            <a:r>
              <a:rPr lang="en-US" altLang="zh-TW" dirty="0">
                <a:hlinkClick r:id="rId2"/>
              </a:rPr>
              <a:t>http://www.wampserver.com/en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選擇</a:t>
            </a:r>
            <a:r>
              <a:rPr lang="zh-TW" altLang="en-US" dirty="0"/>
              <a:t>適合</a:t>
            </a:r>
            <a:r>
              <a:rPr lang="zh-TW" altLang="en-US" dirty="0" smtClean="0"/>
              <a:t>版本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268760"/>
            <a:ext cx="573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我在這裡根據我的電腦版本</a:t>
            </a:r>
            <a:r>
              <a:rPr lang="en-US" altLang="zh-TW" dirty="0" smtClean="0"/>
              <a:t>windows 7 64bit</a:t>
            </a:r>
            <a:r>
              <a:rPr lang="zh-TW" altLang="en-US" dirty="0" smtClean="0"/>
              <a:t>選擇下載</a:t>
            </a:r>
            <a:endParaRPr lang="en-US" altLang="zh-TW" dirty="0" smtClean="0"/>
          </a:p>
          <a:p>
            <a:r>
              <a:rPr lang="zh-TW" altLang="en-US" b="1" cap="all" dirty="0" smtClean="0">
                <a:solidFill>
                  <a:srgbClr val="FF0000"/>
                </a:solidFill>
              </a:rPr>
              <a:t>                          </a:t>
            </a:r>
            <a:r>
              <a:rPr lang="en-US" altLang="zh-TW" b="1" cap="all" dirty="0" smtClean="0">
                <a:solidFill>
                  <a:srgbClr val="FF0000"/>
                </a:solidFill>
              </a:rPr>
              <a:t>WAMPSERVER </a:t>
            </a:r>
            <a:r>
              <a:rPr lang="en-US" altLang="zh-TW" b="1" cap="all" dirty="0">
                <a:solidFill>
                  <a:srgbClr val="FF0000"/>
                </a:solidFill>
              </a:rPr>
              <a:t>(64 BITS &amp; APACHE 2.4) </a:t>
            </a:r>
            <a:r>
              <a:rPr lang="en-US" altLang="zh-TW" b="1" cap="all" dirty="0" smtClean="0">
                <a:solidFill>
                  <a:srgbClr val="FF0000"/>
                </a:solidFill>
              </a:rPr>
              <a:t>2.2E</a:t>
            </a:r>
            <a:endParaRPr lang="en-US" altLang="zh-TW" b="1" cap="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84784"/>
            <a:ext cx="79724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55776" y="8367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這部分欄位根據自己的喜好設定即可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7429"/>
            <a:ext cx="79152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1700808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7584" y="2348880"/>
            <a:ext cx="36724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0153" y="292494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7584" y="3621616"/>
            <a:ext cx="3672408" cy="45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27584" y="4149080"/>
            <a:ext cx="36724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27584" y="472514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75765" y="50530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FF0000"/>
                </a:solidFill>
              </a:rPr>
              <a:t>這部分我是用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gmail</a:t>
            </a:r>
            <a:r>
              <a:rPr lang="zh-TW" altLang="en-US" u="sng" dirty="0" smtClean="0">
                <a:solidFill>
                  <a:srgbClr val="FF0000"/>
                </a:solidFill>
              </a:rPr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IMAP</a:t>
            </a:r>
            <a:r>
              <a:rPr lang="zh-TW" altLang="en-US" u="sng" dirty="0" smtClean="0">
                <a:solidFill>
                  <a:srgbClr val="FF0000"/>
                </a:solidFill>
              </a:rPr>
              <a:t>來做設定，部分欄位的值要固定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2561" y="2564904"/>
            <a:ext cx="7895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502561" y="4365104"/>
            <a:ext cx="7895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3"/>
          </p:cNvCxnSpPr>
          <p:nvPr/>
        </p:nvCxnSpPr>
        <p:spPr>
          <a:xfrm>
            <a:off x="4499992" y="501317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508103" y="2411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506902" y="4180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37337" y="4828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4502561" y="1916832"/>
            <a:ext cx="11579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801467" y="17321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自己的電子信箱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502561" y="3212976"/>
            <a:ext cx="14811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502561" y="3849344"/>
            <a:ext cx="1327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2993" y="318332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gmail</a:t>
            </a:r>
            <a:r>
              <a:rPr lang="zh-TW" altLang="en-US" b="1" dirty="0" smtClean="0">
                <a:solidFill>
                  <a:srgbClr val="FF0000"/>
                </a:solidFill>
              </a:rPr>
              <a:t>電子信箱的帳密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據說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會自己登入發送警報郵件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43113"/>
            <a:ext cx="84486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1156618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選擇自己喜歡的地圖類型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我都使用</a:t>
            </a:r>
            <a:r>
              <a:rPr lang="en-US" altLang="zh-TW" dirty="0" err="1" smtClean="0">
                <a:solidFill>
                  <a:srgbClr val="FF0000"/>
                </a:solidFill>
              </a:rPr>
              <a:t>google</a:t>
            </a:r>
            <a:r>
              <a:rPr lang="en-US" altLang="zh-TW" dirty="0" smtClean="0">
                <a:solidFill>
                  <a:srgbClr val="FF0000"/>
                </a:solidFill>
              </a:rPr>
              <a:t> map</a:t>
            </a:r>
            <a:r>
              <a:rPr lang="zh-TW" altLang="en-US" dirty="0" smtClean="0">
                <a:solidFill>
                  <a:srgbClr val="FF0000"/>
                </a:solidFill>
              </a:rPr>
              <a:t>因為比較好做修改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343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66357" y="1272372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這部分為管理員的帳號密碼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自行設定即可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452563"/>
            <a:ext cx="80105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47864" y="548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成功頁面如下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068960"/>
            <a:ext cx="21602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616" y="4149080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483768" y="422108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23928" y="4036422"/>
            <a:ext cx="554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給普通人發佈訊息的地方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等於</a:t>
            </a:r>
            <a:r>
              <a:rPr lang="en-US" altLang="zh-TW" dirty="0">
                <a:hlinkClick r:id="rId3"/>
              </a:rPr>
              <a:t>http://localhost/ustest/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923928" y="3068960"/>
            <a:ext cx="993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17524" y="2782669"/>
            <a:ext cx="516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管理者頁面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等於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://localhost/ustest/index.php/admin/dashboard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7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59832" y="10734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Ushahidi</a:t>
            </a:r>
            <a:r>
              <a:rPr lang="zh-TW" altLang="en-US" b="1" dirty="0" smtClean="0"/>
              <a:t>資料庫說明</a:t>
            </a:r>
            <a:r>
              <a:rPr lang="en-US" altLang="zh-TW" b="1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Ushahidi</a:t>
            </a:r>
            <a:r>
              <a:rPr lang="zh-TW" altLang="en-US" dirty="0" smtClean="0">
                <a:solidFill>
                  <a:srgbClr val="FF0000"/>
                </a:solidFill>
              </a:rPr>
              <a:t>存放資料的頁面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2507370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9" y="1196752"/>
            <a:ext cx="108011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1560" y="566124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939787" y="764704"/>
            <a:ext cx="9001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46245" y="395372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http://localhost/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14" y="1700808"/>
            <a:ext cx="4731275" cy="3266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V="1">
            <a:off x="1763688" y="3861048"/>
            <a:ext cx="2016224" cy="1908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95936" y="378904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355976" y="4005064"/>
            <a:ext cx="0" cy="1764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635896" y="5877272"/>
            <a:ext cx="432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和第三頁</a:t>
            </a:r>
            <a:r>
              <a:rPr lang="en-US" altLang="zh-TW" dirty="0" err="1" smtClean="0">
                <a:solidFill>
                  <a:srgbClr val="FF0000"/>
                </a:solidFill>
              </a:rPr>
              <a:t>Databse</a:t>
            </a:r>
            <a:r>
              <a:rPr lang="en-US" altLang="zh-TW" dirty="0" smtClean="0">
                <a:solidFill>
                  <a:srgbClr val="FF0000"/>
                </a:solidFill>
              </a:rPr>
              <a:t> Name</a:t>
            </a:r>
            <a:r>
              <a:rPr lang="zh-TW" altLang="en-US" dirty="0" smtClean="0">
                <a:solidFill>
                  <a:srgbClr val="FF0000"/>
                </a:solidFill>
              </a:rPr>
              <a:t>所設定的名稱一樣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95736" y="82158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Ushahidi</a:t>
            </a:r>
            <a:r>
              <a:rPr lang="zh-TW" altLang="en-US" b="1" dirty="0" smtClean="0"/>
              <a:t>資料庫說明</a:t>
            </a:r>
            <a:r>
              <a:rPr lang="en-US" altLang="zh-TW" b="1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Ushahidi</a:t>
            </a:r>
            <a:r>
              <a:rPr lang="zh-TW" altLang="en-US" dirty="0" smtClean="0">
                <a:solidFill>
                  <a:srgbClr val="FF0000"/>
                </a:solidFill>
              </a:rPr>
              <a:t>存放資料的頁面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9" y="692696"/>
            <a:ext cx="8170758" cy="518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680111" y="5517232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680111" y="443711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80111" y="17728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688223" y="1916832"/>
            <a:ext cx="1296144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88223" y="2996952"/>
            <a:ext cx="1296144" cy="154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544207" y="3212976"/>
            <a:ext cx="1440160" cy="2376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105585" y="2058814"/>
            <a:ext cx="5132431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需要用到的幾乎都存在這四個頁面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zh-TW" altLang="en-US" dirty="0" smtClean="0"/>
              <a:t>到電腦的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wamp\bin\mysql\mysql5.5.24\data\ustest</a:t>
            </a:r>
            <a:r>
              <a:rPr lang="zh-TW" altLang="en-US" dirty="0" smtClean="0"/>
              <a:t>裡面的</a:t>
            </a:r>
            <a:endParaRPr lang="en-US" altLang="zh-TW" dirty="0" smtClean="0"/>
          </a:p>
          <a:p>
            <a:r>
              <a:rPr lang="en-US" altLang="zh-TW" dirty="0" err="1" smtClean="0"/>
              <a:t>category.frm</a:t>
            </a:r>
            <a:r>
              <a:rPr lang="zh-TW" altLang="en-US" dirty="0">
                <a:latin typeface="新細明體"/>
              </a:rPr>
              <a:t> 、 </a:t>
            </a:r>
            <a:r>
              <a:rPr lang="en-US" altLang="zh-TW" dirty="0" err="1" smtClean="0"/>
              <a:t>category.MYD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en-US" altLang="zh-TW" dirty="0" err="1" smtClean="0"/>
              <a:t>category.MYI</a:t>
            </a:r>
            <a:endParaRPr lang="en-US" altLang="zh-TW" dirty="0" smtClean="0"/>
          </a:p>
          <a:p>
            <a:r>
              <a:rPr lang="en-US" altLang="zh-TW" dirty="0" err="1" smtClean="0"/>
              <a:t>incident.frm</a:t>
            </a:r>
            <a:r>
              <a:rPr lang="zh-TW" altLang="en-US" dirty="0">
                <a:latin typeface="新細明體"/>
              </a:rPr>
              <a:t>、</a:t>
            </a:r>
            <a:r>
              <a:rPr lang="en-US" altLang="zh-TW" dirty="0" err="1" smtClean="0"/>
              <a:t>incident.MYD</a:t>
            </a:r>
            <a:r>
              <a:rPr lang="zh-TW" altLang="en-US" dirty="0" smtClean="0">
                <a:latin typeface="新細明體"/>
              </a:rPr>
              <a:t>、</a:t>
            </a:r>
            <a:r>
              <a:rPr lang="en-US" altLang="zh-TW" dirty="0" err="1" smtClean="0"/>
              <a:t>incident.MYI</a:t>
            </a:r>
            <a:endParaRPr lang="en-US" altLang="zh-TW" dirty="0" smtClean="0"/>
          </a:p>
          <a:p>
            <a:r>
              <a:rPr lang="en-US" altLang="zh-TW" dirty="0" err="1" smtClean="0"/>
              <a:t>Incident_category.frm</a:t>
            </a:r>
            <a:r>
              <a:rPr lang="zh-TW" altLang="en-US" dirty="0">
                <a:latin typeface="新細明體"/>
              </a:rPr>
              <a:t>、</a:t>
            </a:r>
            <a:r>
              <a:rPr lang="en-US" altLang="zh-TW" dirty="0" err="1" smtClean="0"/>
              <a:t>incident_category.MYD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、</a:t>
            </a:r>
            <a:r>
              <a:rPr lang="en-US" altLang="zh-TW" dirty="0" err="1" smtClean="0"/>
              <a:t>incident</a:t>
            </a:r>
            <a:r>
              <a:rPr lang="en-US" altLang="zh-TW" dirty="0" err="1"/>
              <a:t>_category</a:t>
            </a:r>
            <a:r>
              <a:rPr lang="en-US" altLang="zh-TW" dirty="0" err="1" smtClean="0"/>
              <a:t>.MYI</a:t>
            </a:r>
            <a:endParaRPr lang="en-US" altLang="zh-TW" dirty="0" smtClean="0"/>
          </a:p>
          <a:p>
            <a:r>
              <a:rPr lang="en-US" altLang="zh-TW" dirty="0" err="1" smtClean="0"/>
              <a:t>location.frm</a:t>
            </a:r>
            <a:r>
              <a:rPr lang="zh-TW" altLang="en-US" dirty="0" smtClean="0">
                <a:latin typeface="新細明體"/>
              </a:rPr>
              <a:t>、</a:t>
            </a:r>
            <a:r>
              <a:rPr lang="en-US" altLang="zh-TW" dirty="0" err="1" smtClean="0"/>
              <a:t>location.MYD</a:t>
            </a:r>
            <a:r>
              <a:rPr lang="zh-TW" altLang="en-US" dirty="0" smtClean="0">
                <a:latin typeface="新細明體"/>
              </a:rPr>
              <a:t>、</a:t>
            </a:r>
            <a:r>
              <a:rPr lang="en-US" altLang="zh-TW" dirty="0" err="1" smtClean="0"/>
              <a:t>location.MYI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20573" y="6268670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不建議直接讀檔案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直接溝通資料庫較快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80111" y="4653136"/>
            <a:ext cx="130771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987824" y="3290985"/>
            <a:ext cx="864096" cy="12541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20195" cy="37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91680" y="360512"/>
            <a:ext cx="57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Incident</a:t>
            </a:r>
            <a:r>
              <a:rPr lang="zh-TW" altLang="en-US" dirty="0" smtClean="0"/>
              <a:t>頁面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基本上你應該是用到座標和災害類型而已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852936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339752" y="1700808"/>
            <a:ext cx="86409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59832" y="1054477"/>
            <a:ext cx="555549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對應到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頁面的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這裡顯示的號碼多少就會</a:t>
            </a:r>
            <a:endParaRPr lang="en-US" altLang="zh-TW" dirty="0" smtClean="0"/>
          </a:p>
          <a:p>
            <a:r>
              <a:rPr lang="zh-TW" altLang="en-US" dirty="0" smtClean="0"/>
              <a:t>直接從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欄位相同數字那一列做對應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2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92898" cy="368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91880" y="188640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Location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1916832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778089" y="155679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87624" y="115444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上一頁提到的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64" y="1916832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24128" y="1339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座標</a:t>
            </a:r>
          </a:p>
        </p:txBody>
      </p:sp>
    </p:spTree>
    <p:extLst>
      <p:ext uri="{BB962C8B-B14F-4D97-AF65-F5344CB8AC3E}">
        <p14:creationId xmlns:p14="http://schemas.microsoft.com/office/powerpoint/2010/main" val="14052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15816" y="404664"/>
            <a:ext cx="23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Incident_category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8" y="1340768"/>
            <a:ext cx="39147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15816" y="134076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07904" y="134076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40614" y="1200808"/>
            <a:ext cx="382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通常一個</a:t>
            </a:r>
            <a:r>
              <a:rPr lang="en-US" altLang="zh-TW" dirty="0" err="1" smtClean="0"/>
              <a:t>incident_id</a:t>
            </a:r>
            <a:r>
              <a:rPr lang="zh-TW" altLang="en-US" dirty="0" smtClean="0"/>
              <a:t>會對應到</a:t>
            </a:r>
            <a:endParaRPr lang="en-US" altLang="zh-TW" dirty="0" smtClean="0"/>
          </a:p>
          <a:p>
            <a:r>
              <a:rPr lang="zh-TW" altLang="en-US" dirty="0" smtClean="0"/>
              <a:t>多個</a:t>
            </a:r>
            <a:r>
              <a:rPr lang="en-US" altLang="zh-TW" dirty="0" err="1" smtClean="0"/>
              <a:t>category_id</a:t>
            </a:r>
            <a:r>
              <a:rPr lang="zh-TW" altLang="en-US" dirty="0" smtClean="0"/>
              <a:t>代表一個事件裡面有</a:t>
            </a:r>
            <a:endParaRPr lang="en-US" altLang="zh-TW" dirty="0" smtClean="0"/>
          </a:p>
          <a:p>
            <a:r>
              <a:rPr lang="zh-TW" altLang="en-US" dirty="0" smtClean="0"/>
              <a:t>多種類型的災害發生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1772816"/>
            <a:ext cx="1512168" cy="351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644008" y="2124138"/>
            <a:ext cx="1008112" cy="152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681880" y="2121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116632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zh-TW" altLang="en-US" dirty="0" smtClean="0"/>
              <a:t>首先進入</a:t>
            </a:r>
            <a:r>
              <a:rPr lang="en-US" altLang="zh-TW" dirty="0">
                <a:hlinkClick r:id="rId2"/>
              </a:rPr>
              <a:t>http://localhost/phpmyadmin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  設定新密碼    如下圖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908720"/>
            <a:ext cx="12163426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91880" y="288948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Category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507945" cy="328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27784" y="17008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這部分就只是災害類型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35896" y="219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整體來看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27784" y="9807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的內容與資料庫對應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0316"/>
              </p:ext>
            </p:extLst>
          </p:nvPr>
        </p:nvGraphicFramePr>
        <p:xfrm>
          <a:off x="1141894" y="1350060"/>
          <a:ext cx="6096000" cy="367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INCIDENT 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INCIDENT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LATITUDE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LONGITUDE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APPROVED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VERIFIED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* URGENT * Type O blood donations needed in #Jacmel #Haiti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2010/7/5 17:26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Jacmel, Haiti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Birthing Clinic in Jacmel #Haiti urgently needs a O- blood transfusion 4 woman who just gave birth. please see Via @coreyrateau (Twitter)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1. Urgences | Emergency, 3. Public Health,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18.233333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-72.5333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475656" y="5229200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627784" y="5085184"/>
            <a:ext cx="720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915816" y="5085184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131840" y="5085184"/>
            <a:ext cx="32403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347864" y="5085184"/>
            <a:ext cx="36724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267744" y="6309320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incident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87724" y="5085184"/>
            <a:ext cx="5400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347864" y="404664"/>
            <a:ext cx="158417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184068" y="589330"/>
            <a:ext cx="612068" cy="132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4932040" y="589330"/>
            <a:ext cx="252028" cy="132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932040" y="82187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location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427984" y="2492896"/>
            <a:ext cx="36004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452320" y="2892002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Incident_category</a:t>
            </a:r>
            <a:r>
              <a:rPr lang="en-US" altLang="zh-TW" dirty="0" smtClean="0"/>
              <a:t> &amp; category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5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5" y="2420888"/>
            <a:ext cx="82647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7740352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948264" y="5157192"/>
            <a:ext cx="20313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輸入剛設定的密碼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600" y="404664"/>
            <a:ext cx="5754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X:\wamp\apps\phpmyadmin3.5.1</a:t>
            </a:r>
            <a:r>
              <a:rPr lang="zh-TW" altLang="en-US" dirty="0" smtClean="0"/>
              <a:t> 打開 </a:t>
            </a:r>
            <a:r>
              <a:rPr lang="en-US" altLang="zh-TW" dirty="0" smtClean="0"/>
              <a:t>config.inc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$</a:t>
            </a:r>
            <a:r>
              <a:rPr lang="en-US" altLang="zh-TW" dirty="0" err="1"/>
              <a:t>cfg</a:t>
            </a:r>
            <a:r>
              <a:rPr lang="en-US" altLang="zh-TW" dirty="0" smtClean="0"/>
              <a:t>[‘Servers’][$</a:t>
            </a:r>
            <a:r>
              <a:rPr lang="en-US" altLang="zh-TW" dirty="0" err="1"/>
              <a:t>i</a:t>
            </a:r>
            <a:r>
              <a:rPr lang="en-US" altLang="zh-TW" dirty="0" smtClean="0"/>
              <a:t>][‘password’] </a:t>
            </a:r>
            <a:r>
              <a:rPr lang="en-US" altLang="zh-TW" dirty="0"/>
              <a:t>= </a:t>
            </a:r>
            <a:r>
              <a:rPr lang="en-US" altLang="zh-TW" dirty="0" smtClean="0"/>
              <a:t>‘</a:t>
            </a:r>
            <a:r>
              <a:rPr lang="zh-TW" altLang="en-US" dirty="0" smtClean="0">
                <a:solidFill>
                  <a:srgbClr val="FF0000"/>
                </a:solidFill>
              </a:rPr>
              <a:t>輸入剛剛設定的密碼</a:t>
            </a:r>
            <a:r>
              <a:rPr lang="en-US" altLang="zh-TW" dirty="0" smtClean="0"/>
              <a:t>’;</a:t>
            </a:r>
          </a:p>
          <a:p>
            <a:endParaRPr lang="en-US" altLang="zh-TW" dirty="0"/>
          </a:p>
          <a:p>
            <a:r>
              <a:rPr lang="zh-TW" altLang="en-US" dirty="0" smtClean="0"/>
              <a:t>存檔離開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1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" y="764704"/>
            <a:ext cx="816292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403647" y="20392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接著打開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的終端機如下圖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2" y="4221088"/>
            <a:ext cx="3816424" cy="248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H="1">
            <a:off x="3131840" y="1988840"/>
            <a:ext cx="3600400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328568" y="5548590"/>
            <a:ext cx="2142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flush privileges</a:t>
            </a:r>
            <a:r>
              <a:rPr lang="en-US" altLang="zh-TW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OK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再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 smtClean="0">
                <a:solidFill>
                  <a:srgbClr val="FF0000"/>
                </a:solidFill>
              </a:rPr>
              <a:t>quit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03042" y="5733256"/>
            <a:ext cx="1216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691680" y="5640923"/>
            <a:ext cx="619574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542815" y="4283804"/>
            <a:ext cx="710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</a:t>
            </a:r>
            <a:r>
              <a:rPr lang="en-US" altLang="zh-TW" dirty="0">
                <a:hlinkClick r:id="rId4"/>
              </a:rPr>
              <a:t>http://www.cnblogs.com/hooray/archive/2011/07/23/2114792.html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63688" y="260648"/>
            <a:ext cx="194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勾選</a:t>
            </a:r>
            <a:r>
              <a:rPr lang="en-US" altLang="zh-TW" dirty="0" smtClean="0"/>
              <a:t>curl &amp; rewrite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3100"/>
            <a:ext cx="1304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85068"/>
            <a:ext cx="18669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4562"/>
            <a:ext cx="14573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4130"/>
            <a:ext cx="1504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1043608" y="1901775"/>
            <a:ext cx="360040" cy="23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11760" y="1649164"/>
            <a:ext cx="1440160" cy="252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355976" y="1775469"/>
            <a:ext cx="1440160" cy="241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156176" y="1217116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6" idx="6"/>
          </p:cNvCxnSpPr>
          <p:nvPr/>
        </p:nvCxnSpPr>
        <p:spPr>
          <a:xfrm flipV="1">
            <a:off x="1403648" y="1775469"/>
            <a:ext cx="1152128" cy="24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028" idx="1"/>
          </p:cNvCxnSpPr>
          <p:nvPr/>
        </p:nvCxnSpPr>
        <p:spPr>
          <a:xfrm>
            <a:off x="3704989" y="1775469"/>
            <a:ext cx="722995" cy="126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652120" y="1344562"/>
            <a:ext cx="792088" cy="551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2" y="4293096"/>
            <a:ext cx="1304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87" y="3985241"/>
            <a:ext cx="18669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89" y="4416921"/>
            <a:ext cx="15525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1" y="3940671"/>
            <a:ext cx="2181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橢圓 23"/>
          <p:cNvSpPr/>
          <p:nvPr/>
        </p:nvSpPr>
        <p:spPr>
          <a:xfrm>
            <a:off x="1161149" y="5143328"/>
            <a:ext cx="360040" cy="23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411760" y="4653136"/>
            <a:ext cx="1440160" cy="252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445149" y="4875152"/>
            <a:ext cx="1440160" cy="241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429609" y="4670545"/>
            <a:ext cx="1440160" cy="241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24" idx="6"/>
          </p:cNvCxnSpPr>
          <p:nvPr/>
        </p:nvCxnSpPr>
        <p:spPr>
          <a:xfrm flipV="1">
            <a:off x="1521189" y="4779441"/>
            <a:ext cx="1034587" cy="479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04989" y="4779441"/>
            <a:ext cx="867011" cy="2397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5652120" y="4779441"/>
            <a:ext cx="1080120" cy="132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364014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Gmail server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imap.gmail.com</a:t>
            </a:r>
          </a:p>
          <a:p>
            <a:r>
              <a:rPr lang="en-US" altLang="zh-TW" dirty="0"/>
              <a:t>Gmail </a:t>
            </a:r>
            <a:r>
              <a:rPr lang="en-US" altLang="zh-TW" dirty="0" smtClean="0"/>
              <a:t>host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995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7544" y="2708920"/>
            <a:ext cx="5634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Windows 64bit curl </a:t>
            </a:r>
            <a:r>
              <a:rPr lang="zh-TW" altLang="en-US" dirty="0" smtClean="0">
                <a:solidFill>
                  <a:srgbClr val="FF0000"/>
                </a:solidFill>
              </a:rPr>
              <a:t>開啟問題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解決方法如下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將附件</a:t>
            </a:r>
            <a:r>
              <a:rPr lang="en-US" altLang="zh-TW" dirty="0" smtClean="0">
                <a:solidFill>
                  <a:srgbClr val="FF0000"/>
                </a:solidFill>
              </a:rPr>
              <a:t>php_curl-5.4.3-VC9-x64.zip</a:t>
            </a:r>
            <a:r>
              <a:rPr lang="zh-TW" altLang="en-US" dirty="0" smtClean="0">
                <a:solidFill>
                  <a:srgbClr val="FF0000"/>
                </a:solidFill>
              </a:rPr>
              <a:t>裡的</a:t>
            </a:r>
            <a:r>
              <a:rPr lang="en-US" altLang="zh-TW" dirty="0" smtClean="0">
                <a:solidFill>
                  <a:srgbClr val="FF0000"/>
                </a:solidFill>
              </a:rPr>
              <a:t>curl </a:t>
            </a:r>
            <a:r>
              <a:rPr lang="zh-TW" altLang="en-US" dirty="0" smtClean="0">
                <a:solidFill>
                  <a:srgbClr val="FF0000"/>
                </a:solidFill>
              </a:rPr>
              <a:t>複製到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r>
              <a:rPr lang="en-US" altLang="zh-TW" dirty="0">
                <a:solidFill>
                  <a:srgbClr val="FF0000"/>
                </a:solidFill>
              </a:rPr>
              <a:t>:\</a:t>
            </a:r>
            <a:r>
              <a:rPr lang="en-US" altLang="zh-TW" dirty="0" smtClean="0">
                <a:solidFill>
                  <a:srgbClr val="FF0000"/>
                </a:solidFill>
              </a:rPr>
              <a:t>wamp\bin\php\php5.4.3\ext</a:t>
            </a:r>
            <a:r>
              <a:rPr lang="zh-TW" altLang="en-US" dirty="0" smtClean="0">
                <a:solidFill>
                  <a:srgbClr val="FF0000"/>
                </a:solidFill>
              </a:rPr>
              <a:t>取代掉原來的</a:t>
            </a:r>
            <a:r>
              <a:rPr lang="en-US" altLang="zh-TW" dirty="0" smtClean="0">
                <a:solidFill>
                  <a:srgbClr val="FF0000"/>
                </a:solidFill>
              </a:rPr>
              <a:t>curl</a:t>
            </a:r>
            <a:r>
              <a:rPr lang="zh-TW" altLang="en-US" dirty="0" smtClean="0">
                <a:solidFill>
                  <a:srgbClr val="FF0000"/>
                </a:solidFill>
              </a:rPr>
              <a:t>就行了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901" y="147990"/>
            <a:ext cx="907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將附</a:t>
            </a:r>
            <a:r>
              <a:rPr lang="zh-TW" altLang="en-US" dirty="0" smtClean="0"/>
              <a:t>檔</a:t>
            </a:r>
            <a:r>
              <a:rPr lang="en-US" altLang="zh-TW" dirty="0" smtClean="0"/>
              <a:t>Ushahidi_Web-2.6.1</a:t>
            </a:r>
            <a:r>
              <a:rPr lang="zh-TW" altLang="en-US" dirty="0" smtClean="0"/>
              <a:t>資料夾複製到</a:t>
            </a:r>
            <a:r>
              <a:rPr lang="en-US" altLang="zh-TW" dirty="0"/>
              <a:t>C:\</a:t>
            </a:r>
            <a:r>
              <a:rPr lang="en-US" altLang="zh-TW" dirty="0" smtClean="0"/>
              <a:t>wamp\www</a:t>
            </a:r>
            <a:r>
              <a:rPr lang="zh-TW" altLang="en-US" dirty="0" smtClean="0"/>
              <a:t>並修改成自己所需的名稱，如下圖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7" y="836712"/>
            <a:ext cx="850582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105273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2339752" y="517322"/>
            <a:ext cx="2268199" cy="5354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51720" y="1993843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27984" y="2312876"/>
            <a:ext cx="45820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盡量修改成較短的名稱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這裡我修改成</a:t>
            </a:r>
            <a:r>
              <a:rPr lang="en-US" altLang="zh-TW" dirty="0" err="1" smtClean="0">
                <a:solidFill>
                  <a:srgbClr val="FF0000"/>
                </a:solidFill>
              </a:rPr>
              <a:t>ustest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3635896" y="2312876"/>
            <a:ext cx="792088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7942" y="219998"/>
            <a:ext cx="901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打開瀏覽器輸入</a:t>
            </a:r>
            <a:r>
              <a:rPr lang="en-US" altLang="zh-TW" dirty="0" err="1" smtClean="0"/>
              <a:t>localhost</a:t>
            </a:r>
            <a:r>
              <a:rPr lang="en-US" altLang="zh-TW" dirty="0" smtClean="0"/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剛剛修改的資料夾名稱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我的完整路徑為</a:t>
            </a:r>
            <a:r>
              <a:rPr lang="en-US" altLang="zh-TW" dirty="0">
                <a:hlinkClick r:id="rId2"/>
              </a:rPr>
              <a:t>http://localhost/ustest/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243775" cy="55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999794"/>
            <a:ext cx="1080120" cy="26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6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24744"/>
            <a:ext cx="78962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2276872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0897" y="2852936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30897" y="3356992"/>
            <a:ext cx="3816424" cy="34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30897" y="4077072"/>
            <a:ext cx="37851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63888" y="764704"/>
            <a:ext cx="36004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563888" y="476672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存放</a:t>
            </a:r>
            <a:r>
              <a:rPr lang="en-US" altLang="zh-TW" b="1" u="sng" dirty="0" err="1">
                <a:solidFill>
                  <a:srgbClr val="FF0000"/>
                </a:solidFill>
              </a:rPr>
              <a:t>Ushahidi</a:t>
            </a:r>
            <a:r>
              <a:rPr lang="zh-TW" altLang="en-US" b="1" u="sng" dirty="0">
                <a:solidFill>
                  <a:srgbClr val="FF0000"/>
                </a:solidFill>
              </a:rPr>
              <a:t>資料的資料夾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名稱</a:t>
            </a:r>
            <a:r>
              <a:rPr lang="zh-TW" altLang="en-US" dirty="0" smtClean="0">
                <a:solidFill>
                  <a:srgbClr val="FF0000"/>
                </a:solidFill>
              </a:rPr>
              <a:t>  對應到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860032" y="3032956"/>
            <a:ext cx="1008112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47321" y="3529124"/>
            <a:ext cx="976807" cy="259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572000" y="4437112"/>
            <a:ext cx="1008112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959174" y="3028310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root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40591" y="360329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123456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61594" y="5479152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rgbClr val="FF0000"/>
                </a:solidFill>
              </a:rPr>
              <a:t>localhost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577</Words>
  <Application>Microsoft Office PowerPoint</Application>
  <PresentationFormat>如螢幕大小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ast</dc:creator>
  <cp:lastModifiedBy>ast</cp:lastModifiedBy>
  <cp:revision>10</cp:revision>
  <dcterms:created xsi:type="dcterms:W3CDTF">2013-06-14T07:53:58Z</dcterms:created>
  <dcterms:modified xsi:type="dcterms:W3CDTF">2013-09-08T15:02:57Z</dcterms:modified>
</cp:coreProperties>
</file>