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9"/>
  </p:normalViewPr>
  <p:slideViewPr>
    <p:cSldViewPr snapToGrid="0" snapToObjects="1" showGuides="1">
      <p:cViewPr>
        <p:scale>
          <a:sx n="142" d="100"/>
          <a:sy n="142" d="100"/>
        </p:scale>
        <p:origin x="4448" y="1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8EA2-301A-B14F-B03D-AC6FF10E313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16A5-5015-8C46-ADA8-0089A7FF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228032" y="0"/>
            <a:ext cx="4687215" cy="6858000"/>
            <a:chOff x="2228032" y="0"/>
            <a:chExt cx="4687215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753" y="0"/>
              <a:ext cx="4686494" cy="6858000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3488148" y="2595035"/>
              <a:ext cx="2166269" cy="2166269"/>
              <a:chOff x="5201149" y="2666882"/>
              <a:chExt cx="1571407" cy="157140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201149" y="2666882"/>
                <a:ext cx="1571407" cy="1571407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301671" y="2767404"/>
                <a:ext cx="1370361" cy="1370361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413746" y="2879479"/>
                <a:ext cx="1146210" cy="1146210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16576" y="2981734"/>
                <a:ext cx="941700" cy="941700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21734" y="3087467"/>
                <a:ext cx="730234" cy="730234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28601" y="3194334"/>
                <a:ext cx="516500" cy="516500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829722" y="3295455"/>
                <a:ext cx="314259" cy="314259"/>
              </a:xfrm>
              <a:prstGeom prst="ellipse">
                <a:avLst/>
              </a:prstGeom>
              <a:noFill/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907049" y="3372782"/>
                <a:ext cx="159604" cy="159604"/>
              </a:xfrm>
              <a:prstGeom prst="ellipse">
                <a:avLst/>
              </a:prstGeom>
              <a:solidFill>
                <a:srgbClr val="DB203D"/>
              </a:solidFill>
              <a:ln w="38100">
                <a:solidFill>
                  <a:srgbClr val="DB203D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75" t="35620" r="55758" b="35483"/>
            <a:stretch/>
          </p:blipFill>
          <p:spPr>
            <a:xfrm>
              <a:off x="2520394" y="2647358"/>
              <a:ext cx="1977645" cy="206161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28032" y="1357355"/>
              <a:ext cx="4686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  <a:latin typeface="Anonymous Pro for Powerline" charset="0"/>
                  <a:ea typeface="Anonymous Pro for Powerline" charset="0"/>
                  <a:cs typeface="Anonymous Pro for Powerline" charset="0"/>
                </a:rPr>
                <a:t>台灣即時地震科學資訊系統</a:t>
              </a:r>
              <a:endParaRPr lang="en-US" sz="2800" b="1" dirty="0">
                <a:solidFill>
                  <a:schemeClr val="bg1"/>
                </a:solidFill>
                <a:latin typeface="Anonymous Pro for Powerline" charset="0"/>
                <a:ea typeface="Anonymous Pro for Powerline" charset="0"/>
                <a:cs typeface="Anonymous Pro for Powerline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28753" y="5239746"/>
              <a:ext cx="46864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solidFill>
                    <a:srgbClr val="FFC000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T</a:t>
              </a:r>
              <a:r>
                <a:rPr lang="en-US" sz="2200" b="1" dirty="0" smtClean="0">
                  <a:solidFill>
                    <a:schemeClr val="bg1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aiwan </a:t>
              </a:r>
              <a:r>
                <a:rPr lang="en-US" sz="2200" b="1" dirty="0" smtClean="0">
                  <a:solidFill>
                    <a:srgbClr val="FFC000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E</a:t>
              </a:r>
              <a:r>
                <a:rPr lang="en-US" sz="2200" b="1" dirty="0" smtClean="0">
                  <a:solidFill>
                    <a:schemeClr val="bg1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arthquake</a:t>
              </a:r>
            </a:p>
            <a:p>
              <a:pPr algn="ctr"/>
              <a:r>
                <a:rPr lang="en-US" sz="2200" b="1" dirty="0" smtClean="0">
                  <a:solidFill>
                    <a:srgbClr val="FFC000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S</a:t>
              </a:r>
              <a:r>
                <a:rPr lang="en-US" sz="2200" b="1" dirty="0" smtClean="0">
                  <a:solidFill>
                    <a:schemeClr val="bg1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cientific </a:t>
              </a:r>
              <a:r>
                <a:rPr lang="en-US" sz="2200" b="1" dirty="0" smtClean="0">
                  <a:solidFill>
                    <a:srgbClr val="FFC000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I</a:t>
              </a:r>
              <a:r>
                <a:rPr lang="en-US" sz="2200" b="1" dirty="0" smtClean="0">
                  <a:solidFill>
                    <a:schemeClr val="bg1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nformation </a:t>
              </a:r>
              <a:r>
                <a:rPr lang="en-US" sz="2200" b="1" dirty="0" smtClean="0">
                  <a:solidFill>
                    <a:srgbClr val="FFC000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S</a:t>
              </a:r>
              <a:r>
                <a:rPr lang="en-US" sz="2200" b="1" dirty="0" smtClean="0">
                  <a:solidFill>
                    <a:schemeClr val="bg1"/>
                  </a:solidFill>
                  <a:latin typeface="Lucida Calligraphy" charset="0"/>
                  <a:ea typeface="Lucida Calligraphy" charset="0"/>
                  <a:cs typeface="Lucida Calligraphy" charset="0"/>
                </a:rPr>
                <a:t>ystem</a:t>
              </a:r>
              <a:endParaRPr lang="en-US" sz="2200" b="1" dirty="0">
                <a:solidFill>
                  <a:schemeClr val="bg1"/>
                </a:solidFill>
                <a:latin typeface="Lucida Calligraphy" charset="0"/>
                <a:ea typeface="Lucida Calligraphy" charset="0"/>
                <a:cs typeface="Lucida Calligraphy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75" t="35620" r="55758" b="35483"/>
            <a:stretch/>
          </p:blipFill>
          <p:spPr>
            <a:xfrm rot="10800000">
              <a:off x="4582020" y="2647357"/>
              <a:ext cx="1977645" cy="2061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935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Anonymous Pro for Powerline</vt:lpstr>
      <vt:lpstr>Calibri</vt:lpstr>
      <vt:lpstr>Calibri Light</vt:lpstr>
      <vt:lpstr>Lucida Calligraphy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2016-09-25T07:10:11Z</dcterms:created>
  <dcterms:modified xsi:type="dcterms:W3CDTF">2016-09-25T07:56:40Z</dcterms:modified>
</cp:coreProperties>
</file>