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50577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52"/>
  </p:normalViewPr>
  <p:slideViewPr>
    <p:cSldViewPr snapToGrid="0">
      <p:cViewPr varScale="1">
        <p:scale>
          <a:sx n="124" d="100"/>
          <a:sy n="124" d="100"/>
        </p:scale>
        <p:origin x="200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827743"/>
            <a:ext cx="9144000" cy="1760855"/>
          </a:xfrm>
        </p:spPr>
        <p:txBody>
          <a:bodyPr anchor="b"/>
          <a:lstStyle>
            <a:lvl1pPr algn="ctr">
              <a:defRPr sz="442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656503"/>
            <a:ext cx="9144000" cy="1221124"/>
          </a:xfrm>
        </p:spPr>
        <p:txBody>
          <a:bodyPr/>
          <a:lstStyle>
            <a:lvl1pPr marL="0" indent="0" algn="ctr">
              <a:buNone/>
              <a:defRPr sz="1770"/>
            </a:lvl1pPr>
            <a:lvl2pPr marL="337185" indent="0" algn="ctr">
              <a:buNone/>
              <a:defRPr sz="1475"/>
            </a:lvl2pPr>
            <a:lvl3pPr marL="674370" indent="0" algn="ctr">
              <a:buNone/>
              <a:defRPr sz="1328"/>
            </a:lvl3pPr>
            <a:lvl4pPr marL="1011555" indent="0" algn="ctr">
              <a:buNone/>
              <a:defRPr sz="1180"/>
            </a:lvl4pPr>
            <a:lvl5pPr marL="1348740" indent="0" algn="ctr">
              <a:buNone/>
              <a:defRPr sz="1180"/>
            </a:lvl5pPr>
            <a:lvl6pPr marL="1685925" indent="0" algn="ctr">
              <a:buNone/>
              <a:defRPr sz="1180"/>
            </a:lvl6pPr>
            <a:lvl7pPr marL="2023110" indent="0" algn="ctr">
              <a:buNone/>
              <a:defRPr sz="1180"/>
            </a:lvl7pPr>
            <a:lvl8pPr marL="2360295" indent="0" algn="ctr">
              <a:buNone/>
              <a:defRPr sz="1180"/>
            </a:lvl8pPr>
            <a:lvl9pPr marL="2697480" indent="0" algn="ctr">
              <a:buNone/>
              <a:defRPr sz="118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8B41-DD28-504D-8F99-71DBDE80A8E4}" type="datetimeFigureOut">
              <a:rPr kumimoji="1" lang="zh-CN" altLang="en-US" smtClean="0"/>
              <a:t>2025/7/3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1664-C826-3248-B9CA-FB0E4AC8F3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59155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8B41-DD28-504D-8F99-71DBDE80A8E4}" type="datetimeFigureOut">
              <a:rPr kumimoji="1" lang="zh-CN" altLang="en-US" smtClean="0"/>
              <a:t>2025/7/3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1664-C826-3248-B9CA-FB0E4AC8F3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70006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69279"/>
            <a:ext cx="2628900" cy="428623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69279"/>
            <a:ext cx="7734300" cy="428623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8B41-DD28-504D-8F99-71DBDE80A8E4}" type="datetimeFigureOut">
              <a:rPr kumimoji="1" lang="zh-CN" altLang="en-US" smtClean="0"/>
              <a:t>2025/7/3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1664-C826-3248-B9CA-FB0E4AC8F3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49704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8B41-DD28-504D-8F99-71DBDE80A8E4}" type="datetimeFigureOut">
              <a:rPr kumimoji="1" lang="zh-CN" altLang="en-US" smtClean="0"/>
              <a:t>2025/7/3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1664-C826-3248-B9CA-FB0E4AC8F3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7334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260932"/>
            <a:ext cx="10515600" cy="2103894"/>
          </a:xfrm>
        </p:spPr>
        <p:txBody>
          <a:bodyPr anchor="b"/>
          <a:lstStyle>
            <a:lvl1pPr>
              <a:defRPr sz="4425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3384729"/>
            <a:ext cx="10515600" cy="1106388"/>
          </a:xfrm>
        </p:spPr>
        <p:txBody>
          <a:bodyPr/>
          <a:lstStyle>
            <a:lvl1pPr marL="0" indent="0">
              <a:buNone/>
              <a:defRPr sz="1770">
                <a:solidFill>
                  <a:schemeClr val="tx1">
                    <a:tint val="82000"/>
                  </a:schemeClr>
                </a:solidFill>
              </a:defRPr>
            </a:lvl1pPr>
            <a:lvl2pPr marL="337185" indent="0">
              <a:buNone/>
              <a:defRPr sz="1475">
                <a:solidFill>
                  <a:schemeClr val="tx1">
                    <a:tint val="82000"/>
                  </a:schemeClr>
                </a:solidFill>
              </a:defRPr>
            </a:lvl2pPr>
            <a:lvl3pPr marL="674370" indent="0">
              <a:buNone/>
              <a:defRPr sz="1328">
                <a:solidFill>
                  <a:schemeClr val="tx1">
                    <a:tint val="82000"/>
                  </a:schemeClr>
                </a:solidFill>
              </a:defRPr>
            </a:lvl3pPr>
            <a:lvl4pPr marL="1011555" indent="0">
              <a:buNone/>
              <a:defRPr sz="1180">
                <a:solidFill>
                  <a:schemeClr val="tx1">
                    <a:tint val="82000"/>
                  </a:schemeClr>
                </a:solidFill>
              </a:defRPr>
            </a:lvl4pPr>
            <a:lvl5pPr marL="1348740" indent="0">
              <a:buNone/>
              <a:defRPr sz="1180">
                <a:solidFill>
                  <a:schemeClr val="tx1">
                    <a:tint val="82000"/>
                  </a:schemeClr>
                </a:solidFill>
              </a:defRPr>
            </a:lvl5pPr>
            <a:lvl6pPr marL="1685925" indent="0">
              <a:buNone/>
              <a:defRPr sz="1180">
                <a:solidFill>
                  <a:schemeClr val="tx1">
                    <a:tint val="82000"/>
                  </a:schemeClr>
                </a:solidFill>
              </a:defRPr>
            </a:lvl6pPr>
            <a:lvl7pPr marL="2023110" indent="0">
              <a:buNone/>
              <a:defRPr sz="1180">
                <a:solidFill>
                  <a:schemeClr val="tx1">
                    <a:tint val="82000"/>
                  </a:schemeClr>
                </a:solidFill>
              </a:defRPr>
            </a:lvl7pPr>
            <a:lvl8pPr marL="2360295" indent="0">
              <a:buNone/>
              <a:defRPr sz="1180">
                <a:solidFill>
                  <a:schemeClr val="tx1">
                    <a:tint val="82000"/>
                  </a:schemeClr>
                </a:solidFill>
              </a:defRPr>
            </a:lvl8pPr>
            <a:lvl9pPr marL="2697480" indent="0">
              <a:buNone/>
              <a:defRPr sz="11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8B41-DD28-504D-8F99-71DBDE80A8E4}" type="datetimeFigureOut">
              <a:rPr kumimoji="1" lang="zh-CN" altLang="en-US" smtClean="0"/>
              <a:t>2025/7/3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1664-C826-3248-B9CA-FB0E4AC8F3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8679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346398"/>
            <a:ext cx="5181600" cy="32091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346398"/>
            <a:ext cx="5181600" cy="32091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8B41-DD28-504D-8F99-71DBDE80A8E4}" type="datetimeFigureOut">
              <a:rPr kumimoji="1" lang="zh-CN" altLang="en-US" smtClean="0"/>
              <a:t>2025/7/3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1664-C826-3248-B9CA-FB0E4AC8F3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7809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69280"/>
            <a:ext cx="10515600" cy="97760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239858"/>
            <a:ext cx="5157787" cy="607635"/>
          </a:xfrm>
        </p:spPr>
        <p:txBody>
          <a:bodyPr anchor="b"/>
          <a:lstStyle>
            <a:lvl1pPr marL="0" indent="0">
              <a:buNone/>
              <a:defRPr sz="1770" b="1"/>
            </a:lvl1pPr>
            <a:lvl2pPr marL="337185" indent="0">
              <a:buNone/>
              <a:defRPr sz="1475" b="1"/>
            </a:lvl2pPr>
            <a:lvl3pPr marL="674370" indent="0">
              <a:buNone/>
              <a:defRPr sz="1328" b="1"/>
            </a:lvl3pPr>
            <a:lvl4pPr marL="1011555" indent="0">
              <a:buNone/>
              <a:defRPr sz="1180" b="1"/>
            </a:lvl4pPr>
            <a:lvl5pPr marL="1348740" indent="0">
              <a:buNone/>
              <a:defRPr sz="1180" b="1"/>
            </a:lvl5pPr>
            <a:lvl6pPr marL="1685925" indent="0">
              <a:buNone/>
              <a:defRPr sz="1180" b="1"/>
            </a:lvl6pPr>
            <a:lvl7pPr marL="2023110" indent="0">
              <a:buNone/>
              <a:defRPr sz="1180" b="1"/>
            </a:lvl7pPr>
            <a:lvl8pPr marL="2360295" indent="0">
              <a:buNone/>
              <a:defRPr sz="1180" b="1"/>
            </a:lvl8pPr>
            <a:lvl9pPr marL="2697480" indent="0">
              <a:buNone/>
              <a:defRPr sz="11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847493"/>
            <a:ext cx="5157787" cy="27173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239858"/>
            <a:ext cx="5183188" cy="607635"/>
          </a:xfrm>
        </p:spPr>
        <p:txBody>
          <a:bodyPr anchor="b"/>
          <a:lstStyle>
            <a:lvl1pPr marL="0" indent="0">
              <a:buNone/>
              <a:defRPr sz="1770" b="1"/>
            </a:lvl1pPr>
            <a:lvl2pPr marL="337185" indent="0">
              <a:buNone/>
              <a:defRPr sz="1475" b="1"/>
            </a:lvl2pPr>
            <a:lvl3pPr marL="674370" indent="0">
              <a:buNone/>
              <a:defRPr sz="1328" b="1"/>
            </a:lvl3pPr>
            <a:lvl4pPr marL="1011555" indent="0">
              <a:buNone/>
              <a:defRPr sz="1180" b="1"/>
            </a:lvl4pPr>
            <a:lvl5pPr marL="1348740" indent="0">
              <a:buNone/>
              <a:defRPr sz="1180" b="1"/>
            </a:lvl5pPr>
            <a:lvl6pPr marL="1685925" indent="0">
              <a:buNone/>
              <a:defRPr sz="1180" b="1"/>
            </a:lvl6pPr>
            <a:lvl7pPr marL="2023110" indent="0">
              <a:buNone/>
              <a:defRPr sz="1180" b="1"/>
            </a:lvl7pPr>
            <a:lvl8pPr marL="2360295" indent="0">
              <a:buNone/>
              <a:defRPr sz="1180" b="1"/>
            </a:lvl8pPr>
            <a:lvl9pPr marL="2697480" indent="0">
              <a:buNone/>
              <a:defRPr sz="118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847493"/>
            <a:ext cx="5183188" cy="27173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8B41-DD28-504D-8F99-71DBDE80A8E4}" type="datetimeFigureOut">
              <a:rPr kumimoji="1" lang="zh-CN" altLang="en-US" smtClean="0"/>
              <a:t>2025/7/3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1664-C826-3248-B9CA-FB0E4AC8F3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23752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8B41-DD28-504D-8F99-71DBDE80A8E4}" type="datetimeFigureOut">
              <a:rPr kumimoji="1" lang="zh-CN" altLang="en-US" smtClean="0"/>
              <a:t>2025/7/3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1664-C826-3248-B9CA-FB0E4AC8F3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151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8B41-DD28-504D-8F99-71DBDE80A8E4}" type="datetimeFigureOut">
              <a:rPr kumimoji="1" lang="zh-CN" altLang="en-US" smtClean="0"/>
              <a:t>2025/7/3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1664-C826-3248-B9CA-FB0E4AC8F3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6889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37185"/>
            <a:ext cx="3932237" cy="1180148"/>
          </a:xfrm>
        </p:spPr>
        <p:txBody>
          <a:bodyPr anchor="b"/>
          <a:lstStyle>
            <a:lvl1pPr>
              <a:defRPr sz="23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728227"/>
            <a:ext cx="6172200" cy="3594298"/>
          </a:xfrm>
        </p:spPr>
        <p:txBody>
          <a:bodyPr/>
          <a:lstStyle>
            <a:lvl1pPr>
              <a:defRPr sz="2360"/>
            </a:lvl1pPr>
            <a:lvl2pPr>
              <a:defRPr sz="2065"/>
            </a:lvl2pPr>
            <a:lvl3pPr>
              <a:defRPr sz="1770"/>
            </a:lvl3pPr>
            <a:lvl4pPr>
              <a:defRPr sz="1475"/>
            </a:lvl4pPr>
            <a:lvl5pPr>
              <a:defRPr sz="1475"/>
            </a:lvl5pPr>
            <a:lvl6pPr>
              <a:defRPr sz="1475"/>
            </a:lvl6pPr>
            <a:lvl7pPr>
              <a:defRPr sz="1475"/>
            </a:lvl7pPr>
            <a:lvl8pPr>
              <a:defRPr sz="1475"/>
            </a:lvl8pPr>
            <a:lvl9pPr>
              <a:defRPr sz="147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17333"/>
            <a:ext cx="3932237" cy="2811046"/>
          </a:xfrm>
        </p:spPr>
        <p:txBody>
          <a:bodyPr/>
          <a:lstStyle>
            <a:lvl1pPr marL="0" indent="0">
              <a:buNone/>
              <a:defRPr sz="1180"/>
            </a:lvl1pPr>
            <a:lvl2pPr marL="337185" indent="0">
              <a:buNone/>
              <a:defRPr sz="1033"/>
            </a:lvl2pPr>
            <a:lvl3pPr marL="674370" indent="0">
              <a:buNone/>
              <a:defRPr sz="885"/>
            </a:lvl3pPr>
            <a:lvl4pPr marL="1011555" indent="0">
              <a:buNone/>
              <a:defRPr sz="738"/>
            </a:lvl4pPr>
            <a:lvl5pPr marL="1348740" indent="0">
              <a:buNone/>
              <a:defRPr sz="738"/>
            </a:lvl5pPr>
            <a:lvl6pPr marL="1685925" indent="0">
              <a:buNone/>
              <a:defRPr sz="738"/>
            </a:lvl6pPr>
            <a:lvl7pPr marL="2023110" indent="0">
              <a:buNone/>
              <a:defRPr sz="738"/>
            </a:lvl7pPr>
            <a:lvl8pPr marL="2360295" indent="0">
              <a:buNone/>
              <a:defRPr sz="738"/>
            </a:lvl8pPr>
            <a:lvl9pPr marL="2697480" indent="0">
              <a:buNone/>
              <a:defRPr sz="73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8B41-DD28-504D-8F99-71DBDE80A8E4}" type="datetimeFigureOut">
              <a:rPr kumimoji="1" lang="zh-CN" altLang="en-US" smtClean="0"/>
              <a:t>2025/7/3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1664-C826-3248-B9CA-FB0E4AC8F3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42171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37185"/>
            <a:ext cx="3932237" cy="1180148"/>
          </a:xfrm>
        </p:spPr>
        <p:txBody>
          <a:bodyPr anchor="b"/>
          <a:lstStyle>
            <a:lvl1pPr>
              <a:defRPr sz="236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728227"/>
            <a:ext cx="6172200" cy="3594298"/>
          </a:xfrm>
        </p:spPr>
        <p:txBody>
          <a:bodyPr anchor="t"/>
          <a:lstStyle>
            <a:lvl1pPr marL="0" indent="0">
              <a:buNone/>
              <a:defRPr sz="2360"/>
            </a:lvl1pPr>
            <a:lvl2pPr marL="337185" indent="0">
              <a:buNone/>
              <a:defRPr sz="2065"/>
            </a:lvl2pPr>
            <a:lvl3pPr marL="674370" indent="0">
              <a:buNone/>
              <a:defRPr sz="1770"/>
            </a:lvl3pPr>
            <a:lvl4pPr marL="1011555" indent="0">
              <a:buNone/>
              <a:defRPr sz="1475"/>
            </a:lvl4pPr>
            <a:lvl5pPr marL="1348740" indent="0">
              <a:buNone/>
              <a:defRPr sz="1475"/>
            </a:lvl5pPr>
            <a:lvl6pPr marL="1685925" indent="0">
              <a:buNone/>
              <a:defRPr sz="1475"/>
            </a:lvl6pPr>
            <a:lvl7pPr marL="2023110" indent="0">
              <a:buNone/>
              <a:defRPr sz="1475"/>
            </a:lvl7pPr>
            <a:lvl8pPr marL="2360295" indent="0">
              <a:buNone/>
              <a:defRPr sz="1475"/>
            </a:lvl8pPr>
            <a:lvl9pPr marL="2697480" indent="0">
              <a:buNone/>
              <a:defRPr sz="147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517333"/>
            <a:ext cx="3932237" cy="2811046"/>
          </a:xfrm>
        </p:spPr>
        <p:txBody>
          <a:bodyPr/>
          <a:lstStyle>
            <a:lvl1pPr marL="0" indent="0">
              <a:buNone/>
              <a:defRPr sz="1180"/>
            </a:lvl1pPr>
            <a:lvl2pPr marL="337185" indent="0">
              <a:buNone/>
              <a:defRPr sz="1033"/>
            </a:lvl2pPr>
            <a:lvl3pPr marL="674370" indent="0">
              <a:buNone/>
              <a:defRPr sz="885"/>
            </a:lvl3pPr>
            <a:lvl4pPr marL="1011555" indent="0">
              <a:buNone/>
              <a:defRPr sz="738"/>
            </a:lvl4pPr>
            <a:lvl5pPr marL="1348740" indent="0">
              <a:buNone/>
              <a:defRPr sz="738"/>
            </a:lvl5pPr>
            <a:lvl6pPr marL="1685925" indent="0">
              <a:buNone/>
              <a:defRPr sz="738"/>
            </a:lvl6pPr>
            <a:lvl7pPr marL="2023110" indent="0">
              <a:buNone/>
              <a:defRPr sz="738"/>
            </a:lvl7pPr>
            <a:lvl8pPr marL="2360295" indent="0">
              <a:buNone/>
              <a:defRPr sz="738"/>
            </a:lvl8pPr>
            <a:lvl9pPr marL="2697480" indent="0">
              <a:buNone/>
              <a:defRPr sz="738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28B41-DD28-504D-8F99-71DBDE80A8E4}" type="datetimeFigureOut">
              <a:rPr kumimoji="1" lang="zh-CN" altLang="en-US" smtClean="0"/>
              <a:t>2025/7/3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41664-C826-3248-B9CA-FB0E4AC8F3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76588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69280"/>
            <a:ext cx="10515600" cy="977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46398"/>
            <a:ext cx="10515600" cy="32091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4687808"/>
            <a:ext cx="2743200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028B41-DD28-504D-8F99-71DBDE80A8E4}" type="datetimeFigureOut">
              <a:rPr kumimoji="1" lang="zh-CN" altLang="en-US" smtClean="0"/>
              <a:t>2025/7/3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4687808"/>
            <a:ext cx="4114800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4687808"/>
            <a:ext cx="2743200" cy="269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841664-C826-3248-B9CA-FB0E4AC8F30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99332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74370" rtl="0" eaLnBrk="1" latinLnBrk="0" hangingPunct="1">
        <a:lnSpc>
          <a:spcPct val="90000"/>
        </a:lnSpc>
        <a:spcBef>
          <a:spcPct val="0"/>
        </a:spcBef>
        <a:buNone/>
        <a:defRPr sz="32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593" indent="-168593" algn="l" defTabSz="67437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065" kern="1200">
          <a:solidFill>
            <a:schemeClr val="tx1"/>
          </a:solidFill>
          <a:latin typeface="+mn-lt"/>
          <a:ea typeface="+mn-ea"/>
          <a:cs typeface="+mn-cs"/>
        </a:defRPr>
      </a:lvl1pPr>
      <a:lvl2pPr marL="50577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770" kern="1200">
          <a:solidFill>
            <a:schemeClr val="tx1"/>
          </a:solidFill>
          <a:latin typeface="+mn-lt"/>
          <a:ea typeface="+mn-ea"/>
          <a:cs typeface="+mn-cs"/>
        </a:defRPr>
      </a:lvl2pPr>
      <a:lvl3pPr marL="84296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475" kern="1200">
          <a:solidFill>
            <a:schemeClr val="tx1"/>
          </a:solidFill>
          <a:latin typeface="+mn-lt"/>
          <a:ea typeface="+mn-ea"/>
          <a:cs typeface="+mn-cs"/>
        </a:defRPr>
      </a:lvl3pPr>
      <a:lvl4pPr marL="118014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4pPr>
      <a:lvl5pPr marL="151733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5pPr>
      <a:lvl6pPr marL="185451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6pPr>
      <a:lvl7pPr marL="219170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7pPr>
      <a:lvl8pPr marL="2528888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8pPr>
      <a:lvl9pPr marL="2866073" indent="-168593" algn="l" defTabSz="674370" rtl="0" eaLnBrk="1" latinLnBrk="0" hangingPunct="1">
        <a:lnSpc>
          <a:spcPct val="90000"/>
        </a:lnSpc>
        <a:spcBef>
          <a:spcPts val="369"/>
        </a:spcBef>
        <a:buFont typeface="Arial" panose="020B0604020202020204" pitchFamily="34" charset="0"/>
        <a:buChar char="•"/>
        <a:defRPr sz="13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1pPr>
      <a:lvl2pPr marL="33718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2pPr>
      <a:lvl3pPr marL="67437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3pPr>
      <a:lvl4pPr marL="101155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4pPr>
      <a:lvl5pPr marL="134874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5pPr>
      <a:lvl6pPr marL="168592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6pPr>
      <a:lvl7pPr marL="202311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7pPr>
      <a:lvl8pPr marL="2360295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8pPr>
      <a:lvl9pPr marL="2697480" algn="l" defTabSz="674370" rtl="0" eaLnBrk="1" latinLnBrk="0" hangingPunct="1">
        <a:defRPr sz="13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video" Target="../media/media4.mp4"/><Relationship Id="rId13" Type="http://schemas.openxmlformats.org/officeDocument/2006/relationships/image" Target="../media/image4.png"/><Relationship Id="rId3" Type="http://schemas.microsoft.com/office/2007/relationships/media" Target="../media/media2.mp4"/><Relationship Id="rId7" Type="http://schemas.microsoft.com/office/2007/relationships/media" Target="../media/media4.mp4"/><Relationship Id="rId12" Type="http://schemas.openxmlformats.org/officeDocument/2006/relationships/image" Target="../media/image3.png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video" Target="../media/media3.mp4"/><Relationship Id="rId11" Type="http://schemas.openxmlformats.org/officeDocument/2006/relationships/image" Target="../media/image2.png"/><Relationship Id="rId5" Type="http://schemas.microsoft.com/office/2007/relationships/media" Target="../media/media3.mp4"/><Relationship Id="rId10" Type="http://schemas.openxmlformats.org/officeDocument/2006/relationships/image" Target="../media/image1.png"/><Relationship Id="rId4" Type="http://schemas.openxmlformats.org/officeDocument/2006/relationships/video" Target="../media/media2.mp4"/><Relationship Id="rId9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nders_skip">
            <a:hlinkClick r:id="" action="ppaction://media"/>
            <a:extLst>
              <a:ext uri="{FF2B5EF4-FFF2-40B4-BE49-F238E27FC236}">
                <a16:creationId xmlns:a16="http://schemas.microsoft.com/office/drawing/2014/main" id="{54067D6B-3A0B-D8DF-994B-EB8E8FB49A7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0">
            <a:lum bright="20000" contrast="20000"/>
          </a:blip>
          <a:srcRect l="30962" t="20349" r="17623" b="20187"/>
          <a:stretch/>
        </p:blipFill>
        <p:spPr>
          <a:xfrm>
            <a:off x="0" y="608244"/>
            <a:ext cx="3213100" cy="4315569"/>
          </a:xfrm>
          <a:prstGeom prst="rect">
            <a:avLst/>
          </a:prstGeom>
        </p:spPr>
      </p:pic>
      <p:pic>
        <p:nvPicPr>
          <p:cNvPr id="5" name="ablation_sync with wan">
            <a:hlinkClick r:id="" action="ppaction://media"/>
            <a:extLst>
              <a:ext uri="{FF2B5EF4-FFF2-40B4-BE49-F238E27FC236}">
                <a16:creationId xmlns:a16="http://schemas.microsoft.com/office/drawing/2014/main" id="{6C054D41-D03E-DDD9-C428-B88C55266DFA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1">
            <a:lum bright="20000" contrast="20000"/>
          </a:blip>
          <a:srcRect l="35914" t="16235" r="21552" b="17605"/>
          <a:stretch/>
        </p:blipFill>
        <p:spPr>
          <a:xfrm>
            <a:off x="3092358" y="615095"/>
            <a:ext cx="2640105" cy="4106665"/>
          </a:xfrm>
          <a:prstGeom prst="rect">
            <a:avLst/>
          </a:prstGeom>
        </p:spPr>
      </p:pic>
      <p:pic>
        <p:nvPicPr>
          <p:cNvPr id="6" name="renders_async">
            <a:hlinkClick r:id="" action="ppaction://media"/>
            <a:extLst>
              <a:ext uri="{FF2B5EF4-FFF2-40B4-BE49-F238E27FC236}">
                <a16:creationId xmlns:a16="http://schemas.microsoft.com/office/drawing/2014/main" id="{B614D247-1260-B6AD-EBBB-82A9B0E763E1}"/>
              </a:ext>
            </a:extLst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2">
            <a:lum bright="20000" contrast="20000"/>
          </a:blip>
          <a:srcRect l="31633" t="15938" r="18427" b="16086"/>
          <a:stretch/>
        </p:blipFill>
        <p:spPr>
          <a:xfrm>
            <a:off x="5732461" y="608242"/>
            <a:ext cx="3092822" cy="4209800"/>
          </a:xfrm>
          <a:prstGeom prst="rect">
            <a:avLst/>
          </a:prstGeom>
        </p:spPr>
      </p:pic>
      <p:pic>
        <p:nvPicPr>
          <p:cNvPr id="7" name="ours">
            <a:hlinkClick r:id="" action="ppaction://media"/>
            <a:extLst>
              <a:ext uri="{FF2B5EF4-FFF2-40B4-BE49-F238E27FC236}">
                <a16:creationId xmlns:a16="http://schemas.microsoft.com/office/drawing/2014/main" id="{8D5D88A7-6401-5B91-B441-F77619944D45}"/>
              </a:ext>
            </a:extLst>
          </p:cNvPr>
          <p:cNvPicPr>
            <a:picLocks noChangeAspect="1"/>
          </p:cNvPicPr>
          <p:nvPr>
            <a:videoFile r:link="rId8"/>
            <p:extLst>
              <p:ext uri="{DAA4B4D4-6D71-4841-9C94-3DE7FCFB9230}">
                <p14:media xmlns:p14="http://schemas.microsoft.com/office/powerpoint/2010/main" r:embed="rId7"/>
              </p:ext>
            </p:extLst>
          </p:nvPr>
        </p:nvPicPr>
        <p:blipFill>
          <a:blip r:embed="rId13">
            <a:lum bright="20000" contrast="20000"/>
          </a:blip>
          <a:srcRect l="31383" t="16463" r="23880" b="16555"/>
          <a:stretch/>
        </p:blipFill>
        <p:spPr>
          <a:xfrm>
            <a:off x="8653678" y="631391"/>
            <a:ext cx="2811712" cy="420980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EB8F4D20-F8D5-873F-30D4-4FD8C4F01C7B}"/>
              </a:ext>
            </a:extLst>
          </p:cNvPr>
          <p:cNvSpPr txBox="1"/>
          <p:nvPr/>
        </p:nvSpPr>
        <p:spPr>
          <a:xfrm>
            <a:off x="1001841" y="262057"/>
            <a:ext cx="1531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Optima" panose="02000503060000020004" pitchFamily="2" charset="0"/>
              </a:rPr>
              <a:t>Sync., w/o fix</a:t>
            </a:r>
            <a:endParaRPr kumimoji="1" lang="zh-CN" altLang="en-US" dirty="0">
              <a:latin typeface="Optima" panose="02000503060000020004" pitchFamily="2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B6CE483-3293-BE27-43D5-3EB9AF123205}"/>
              </a:ext>
            </a:extLst>
          </p:cNvPr>
          <p:cNvSpPr txBox="1"/>
          <p:nvPr/>
        </p:nvSpPr>
        <p:spPr>
          <a:xfrm>
            <a:off x="3592693" y="262057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Optima" panose="02000503060000020004" pitchFamily="2" charset="0"/>
              </a:rPr>
              <a:t>Sync., with fix</a:t>
            </a:r>
            <a:endParaRPr kumimoji="1" lang="zh-CN" altLang="en-US" dirty="0">
              <a:latin typeface="Optima" panose="02000503060000020004" pitchFamily="2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AED609A-84CE-2756-2349-CB6B426DEA2E}"/>
              </a:ext>
            </a:extLst>
          </p:cNvPr>
          <p:cNvSpPr txBox="1"/>
          <p:nvPr/>
        </p:nvSpPr>
        <p:spPr>
          <a:xfrm>
            <a:off x="6629068" y="245761"/>
            <a:ext cx="1659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Optima" panose="02000503060000020004" pitchFamily="2" charset="0"/>
              </a:rPr>
              <a:t>Async., w/o fix</a:t>
            </a:r>
            <a:endParaRPr kumimoji="1" lang="zh-CN" altLang="en-US" dirty="0">
              <a:latin typeface="Optima" panose="02000503060000020004" pitchFamily="2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3FA82FC-7444-E260-AA40-68DE9482E073}"/>
              </a:ext>
            </a:extLst>
          </p:cNvPr>
          <p:cNvSpPr txBox="1"/>
          <p:nvPr/>
        </p:nvSpPr>
        <p:spPr>
          <a:xfrm>
            <a:off x="9359192" y="245761"/>
            <a:ext cx="2339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Optima" panose="02000503060000020004" pitchFamily="2" charset="0"/>
              </a:rPr>
              <a:t>Async., with fix (ours)</a:t>
            </a:r>
            <a:endParaRPr kumimoji="1" lang="zh-CN" altLang="en-US" dirty="0">
              <a:latin typeface="Optima" panose="0200050306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82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6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667"/>
                            </p:stCondLst>
                            <p:childTnLst>
                              <p:par>
                                <p:cTn id="8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1667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334"/>
                            </p:stCondLst>
                            <p:childTnLst>
                              <p:par>
                                <p:cTn id="1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1667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1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667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seq concurrent="1" nextAc="seek">
              <p:cTn id="21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2" fill="hold">
                      <p:stCondLst>
                        <p:cond delay="0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5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0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31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2" fill="hold">
                      <p:stCondLst>
                        <p:cond delay="0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5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36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video>
              <p:cMediaNode vol="80000">
                <p:cTn id="3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video>
              <p:cMediaNode vol="80000">
                <p:cTn id="38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video>
              <p:cMediaNode vol="80000">
                <p:cTn id="39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23</Words>
  <Application>Microsoft Macintosh PowerPoint</Application>
  <PresentationFormat>自定义</PresentationFormat>
  <Paragraphs>4</Paragraphs>
  <Slides>1</Slides>
  <Notes>0</Notes>
  <HiddenSlides>0</HiddenSlides>
  <MMClips>4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Optima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CHEN, Yutian</dc:creator>
  <cp:lastModifiedBy>CHEN, Yutian</cp:lastModifiedBy>
  <cp:revision>1</cp:revision>
  <dcterms:created xsi:type="dcterms:W3CDTF">2025-07-03T05:48:06Z</dcterms:created>
  <dcterms:modified xsi:type="dcterms:W3CDTF">2025-07-03T05:50:22Z</dcterms:modified>
</cp:coreProperties>
</file>