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139F8-F738-4653-80C3-972C8C8BCE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812BD-0BD4-42F4-ABEA-CB4EEE925E8A}">
      <dgm:prSet phldrT="[Text]"/>
      <dgm:spPr/>
      <dgm:t>
        <a:bodyPr/>
        <a:lstStyle/>
        <a:p>
          <a:r>
            <a:rPr lang="en-US" dirty="0" smtClean="0"/>
            <a:t>Team gathers required data from </a:t>
          </a:r>
          <a:r>
            <a:rPr lang="en-US" dirty="0" err="1" smtClean="0"/>
            <a:t>Govt</a:t>
          </a:r>
          <a:r>
            <a:rPr lang="en-US" dirty="0" smtClean="0"/>
            <a:t> websites.</a:t>
          </a:r>
          <a:endParaRPr lang="en-US" dirty="0"/>
        </a:p>
      </dgm:t>
    </dgm:pt>
    <dgm:pt modelId="{5899120D-9ED4-4632-8AB6-B40C4409E7C3}" type="parTrans" cxnId="{5FBD93CE-210A-4642-917A-42271645343F}">
      <dgm:prSet/>
      <dgm:spPr/>
      <dgm:t>
        <a:bodyPr/>
        <a:lstStyle/>
        <a:p>
          <a:endParaRPr lang="en-US"/>
        </a:p>
      </dgm:t>
    </dgm:pt>
    <dgm:pt modelId="{72EA07EF-C302-4D79-B52C-0DEB5D792592}" type="sibTrans" cxnId="{5FBD93CE-210A-4642-917A-42271645343F}">
      <dgm:prSet/>
      <dgm:spPr/>
      <dgm:t>
        <a:bodyPr/>
        <a:lstStyle/>
        <a:p>
          <a:endParaRPr lang="en-US"/>
        </a:p>
      </dgm:t>
    </dgm:pt>
    <dgm:pt modelId="{FEC02FC7-5300-4B2F-B395-8810EBC4FB5B}">
      <dgm:prSet phldrT="[Text]"/>
      <dgm:spPr/>
      <dgm:t>
        <a:bodyPr/>
        <a:lstStyle/>
        <a:p>
          <a:r>
            <a:rPr lang="en-US" dirty="0" smtClean="0"/>
            <a:t>Data populated in the respective Database.</a:t>
          </a:r>
          <a:endParaRPr lang="en-US" dirty="0"/>
        </a:p>
      </dgm:t>
    </dgm:pt>
    <dgm:pt modelId="{CF735D7F-C484-4422-BFA8-0BF0AE52A8C2}" type="parTrans" cxnId="{C02CBD29-5D0D-464D-9F23-D571E8D8D32E}">
      <dgm:prSet/>
      <dgm:spPr/>
      <dgm:t>
        <a:bodyPr/>
        <a:lstStyle/>
        <a:p>
          <a:endParaRPr lang="en-US"/>
        </a:p>
      </dgm:t>
    </dgm:pt>
    <dgm:pt modelId="{E7CA43A1-06D2-4653-A26E-B3E4533AAD00}" type="sibTrans" cxnId="{C02CBD29-5D0D-464D-9F23-D571E8D8D32E}">
      <dgm:prSet/>
      <dgm:spPr/>
      <dgm:t>
        <a:bodyPr/>
        <a:lstStyle/>
        <a:p>
          <a:endParaRPr lang="en-US"/>
        </a:p>
      </dgm:t>
    </dgm:pt>
    <dgm:pt modelId="{3F4646B6-A626-43A0-AE1E-1A7D7FD35AA5}">
      <dgm:prSet phldrT="[Text]"/>
      <dgm:spPr/>
      <dgm:t>
        <a:bodyPr/>
        <a:lstStyle/>
        <a:p>
          <a:r>
            <a:rPr lang="en-US" dirty="0" smtClean="0"/>
            <a:t>Data shown on App for use.</a:t>
          </a:r>
          <a:endParaRPr lang="en-US" dirty="0"/>
        </a:p>
      </dgm:t>
    </dgm:pt>
    <dgm:pt modelId="{330BBBEA-928D-45BB-AEE5-8A6C347DAFEB}" type="parTrans" cxnId="{C9816239-5706-478F-8FD5-01BE85058244}">
      <dgm:prSet/>
      <dgm:spPr/>
      <dgm:t>
        <a:bodyPr/>
        <a:lstStyle/>
        <a:p>
          <a:endParaRPr lang="en-US"/>
        </a:p>
      </dgm:t>
    </dgm:pt>
    <dgm:pt modelId="{E2D0086B-12E2-4E9F-A1B7-84EA505A05A1}" type="sibTrans" cxnId="{C9816239-5706-478F-8FD5-01BE85058244}">
      <dgm:prSet/>
      <dgm:spPr/>
      <dgm:t>
        <a:bodyPr/>
        <a:lstStyle/>
        <a:p>
          <a:endParaRPr lang="en-US"/>
        </a:p>
      </dgm:t>
    </dgm:pt>
    <dgm:pt modelId="{4393C4C4-BEF8-4CEA-99BF-079EF714CFF3}">
      <dgm:prSet phldrT="[Text]"/>
      <dgm:spPr/>
      <dgm:t>
        <a:bodyPr/>
        <a:lstStyle/>
        <a:p>
          <a:r>
            <a:rPr lang="en-US" dirty="0" smtClean="0"/>
            <a:t>Feedback system collects any error in information, from user.</a:t>
          </a:r>
          <a:endParaRPr lang="en-US" dirty="0"/>
        </a:p>
      </dgm:t>
    </dgm:pt>
    <dgm:pt modelId="{EB08F733-0817-4D0C-B40A-E87A8D02D2BE}" type="parTrans" cxnId="{66C495CE-3474-4D68-96B2-FC6E2287DF6B}">
      <dgm:prSet/>
      <dgm:spPr/>
      <dgm:t>
        <a:bodyPr/>
        <a:lstStyle/>
        <a:p>
          <a:endParaRPr lang="en-US"/>
        </a:p>
      </dgm:t>
    </dgm:pt>
    <dgm:pt modelId="{742AFF6A-4E25-4414-947A-24189E0D403A}" type="sibTrans" cxnId="{66C495CE-3474-4D68-96B2-FC6E2287DF6B}">
      <dgm:prSet/>
      <dgm:spPr/>
      <dgm:t>
        <a:bodyPr/>
        <a:lstStyle/>
        <a:p>
          <a:endParaRPr lang="en-US"/>
        </a:p>
      </dgm:t>
    </dgm:pt>
    <dgm:pt modelId="{5F7C13FC-B89C-44B7-AB91-23F709C1755B}">
      <dgm:prSet phldrT="[Text]"/>
      <dgm:spPr/>
      <dgm:t>
        <a:bodyPr/>
        <a:lstStyle/>
        <a:p>
          <a:r>
            <a:rPr lang="en-US" dirty="0" smtClean="0"/>
            <a:t>Admin verifies the information</a:t>
          </a:r>
          <a:endParaRPr lang="en-US" dirty="0"/>
        </a:p>
      </dgm:t>
    </dgm:pt>
    <dgm:pt modelId="{48BC90B3-9985-4B3E-84EC-5FA88D65335F}" type="parTrans" cxnId="{EF47AE0C-EEFF-4577-8802-74BDC2A2BE0A}">
      <dgm:prSet/>
      <dgm:spPr/>
      <dgm:t>
        <a:bodyPr/>
        <a:lstStyle/>
        <a:p>
          <a:endParaRPr lang="en-US"/>
        </a:p>
      </dgm:t>
    </dgm:pt>
    <dgm:pt modelId="{FDF3DAE7-1407-4B79-8628-6E81AA3B4D10}" type="sibTrans" cxnId="{EF47AE0C-EEFF-4577-8802-74BDC2A2BE0A}">
      <dgm:prSet/>
      <dgm:spPr/>
      <dgm:t>
        <a:bodyPr/>
        <a:lstStyle/>
        <a:p>
          <a:endParaRPr lang="en-US"/>
        </a:p>
      </dgm:t>
    </dgm:pt>
    <dgm:pt modelId="{52C97505-C7A3-44B7-995F-6536214E5C56}" type="pres">
      <dgm:prSet presAssocID="{207139F8-F738-4653-80C3-972C8C8BCE9A}" presName="diagram" presStyleCnt="0">
        <dgm:presLayoutVars>
          <dgm:dir/>
          <dgm:resizeHandles val="exact"/>
        </dgm:presLayoutVars>
      </dgm:prSet>
      <dgm:spPr/>
    </dgm:pt>
    <dgm:pt modelId="{D64FA9A6-8D5F-48A0-9BA7-6FC57E39D4E9}" type="pres">
      <dgm:prSet presAssocID="{86B812BD-0BD4-42F4-ABEA-CB4EEE925E8A}" presName="node" presStyleLbl="node1" presStyleIdx="0" presStyleCnt="5">
        <dgm:presLayoutVars>
          <dgm:bulletEnabled val="1"/>
        </dgm:presLayoutVars>
      </dgm:prSet>
      <dgm:spPr/>
    </dgm:pt>
    <dgm:pt modelId="{FB7B3CFA-CFBD-4FDF-9F20-CEC1DEFFB45A}" type="pres">
      <dgm:prSet presAssocID="{72EA07EF-C302-4D79-B52C-0DEB5D792592}" presName="sibTrans" presStyleLbl="sibTrans2D1" presStyleIdx="0" presStyleCnt="4"/>
      <dgm:spPr/>
    </dgm:pt>
    <dgm:pt modelId="{24419C0D-8404-47DA-9177-B2A8BB56E0B1}" type="pres">
      <dgm:prSet presAssocID="{72EA07EF-C302-4D79-B52C-0DEB5D792592}" presName="connectorText" presStyleLbl="sibTrans2D1" presStyleIdx="0" presStyleCnt="4"/>
      <dgm:spPr/>
    </dgm:pt>
    <dgm:pt modelId="{B2FBF359-B388-4F9E-995A-5CD321E37852}" type="pres">
      <dgm:prSet presAssocID="{FEC02FC7-5300-4B2F-B395-8810EBC4FB5B}" presName="node" presStyleLbl="node1" presStyleIdx="1" presStyleCnt="5">
        <dgm:presLayoutVars>
          <dgm:bulletEnabled val="1"/>
        </dgm:presLayoutVars>
      </dgm:prSet>
      <dgm:spPr/>
    </dgm:pt>
    <dgm:pt modelId="{CF54EA45-9671-4272-910A-6C6CFED833B2}" type="pres">
      <dgm:prSet presAssocID="{E7CA43A1-06D2-4653-A26E-B3E4533AAD00}" presName="sibTrans" presStyleLbl="sibTrans2D1" presStyleIdx="1" presStyleCnt="4"/>
      <dgm:spPr/>
    </dgm:pt>
    <dgm:pt modelId="{77FAD464-CB74-49C9-8A62-D36780F34796}" type="pres">
      <dgm:prSet presAssocID="{E7CA43A1-06D2-4653-A26E-B3E4533AAD00}" presName="connectorText" presStyleLbl="sibTrans2D1" presStyleIdx="1" presStyleCnt="4"/>
      <dgm:spPr/>
    </dgm:pt>
    <dgm:pt modelId="{3971DBE5-FE53-456D-A850-5AFE0E9E8897}" type="pres">
      <dgm:prSet presAssocID="{3F4646B6-A626-43A0-AE1E-1A7D7FD35AA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2A63E-F2B4-43DF-A501-4C1B2A84E673}" type="pres">
      <dgm:prSet presAssocID="{E2D0086B-12E2-4E9F-A1B7-84EA505A05A1}" presName="sibTrans" presStyleLbl="sibTrans2D1" presStyleIdx="2" presStyleCnt="4"/>
      <dgm:spPr/>
    </dgm:pt>
    <dgm:pt modelId="{49C3308A-8AE5-499C-9151-C6F5EE109246}" type="pres">
      <dgm:prSet presAssocID="{E2D0086B-12E2-4E9F-A1B7-84EA505A05A1}" presName="connectorText" presStyleLbl="sibTrans2D1" presStyleIdx="2" presStyleCnt="4"/>
      <dgm:spPr/>
    </dgm:pt>
    <dgm:pt modelId="{7B6A9AEB-3686-4241-B533-9F7E814D06A0}" type="pres">
      <dgm:prSet presAssocID="{4393C4C4-BEF8-4CEA-99BF-079EF714CFF3}" presName="node" presStyleLbl="node1" presStyleIdx="3" presStyleCnt="5">
        <dgm:presLayoutVars>
          <dgm:bulletEnabled val="1"/>
        </dgm:presLayoutVars>
      </dgm:prSet>
      <dgm:spPr/>
    </dgm:pt>
    <dgm:pt modelId="{B1384101-2239-46CF-B6A9-20B08CFD962B}" type="pres">
      <dgm:prSet presAssocID="{742AFF6A-4E25-4414-947A-24189E0D403A}" presName="sibTrans" presStyleLbl="sibTrans2D1" presStyleIdx="3" presStyleCnt="4"/>
      <dgm:spPr/>
    </dgm:pt>
    <dgm:pt modelId="{9BEC438D-552C-43A8-B0D6-EF9A4AEE4787}" type="pres">
      <dgm:prSet presAssocID="{742AFF6A-4E25-4414-947A-24189E0D403A}" presName="connectorText" presStyleLbl="sibTrans2D1" presStyleIdx="3" presStyleCnt="4"/>
      <dgm:spPr/>
    </dgm:pt>
    <dgm:pt modelId="{711A2F30-D593-4131-877C-1D97878B614C}" type="pres">
      <dgm:prSet presAssocID="{5F7C13FC-B89C-44B7-AB91-23F709C1755B}" presName="node" presStyleLbl="node1" presStyleIdx="4" presStyleCnt="5">
        <dgm:presLayoutVars>
          <dgm:bulletEnabled val="1"/>
        </dgm:presLayoutVars>
      </dgm:prSet>
      <dgm:spPr/>
    </dgm:pt>
  </dgm:ptLst>
  <dgm:cxnLst>
    <dgm:cxn modelId="{5F7FCD2C-8D6A-4148-9A99-0F6C8F279A9B}" type="presOf" srcId="{742AFF6A-4E25-4414-947A-24189E0D403A}" destId="{9BEC438D-552C-43A8-B0D6-EF9A4AEE4787}" srcOrd="1" destOrd="0" presId="urn:microsoft.com/office/officeart/2005/8/layout/process5"/>
    <dgm:cxn modelId="{F1CD7B39-BAB5-4807-BBD5-D03D45EB6027}" type="presOf" srcId="{E2D0086B-12E2-4E9F-A1B7-84EA505A05A1}" destId="{49C3308A-8AE5-499C-9151-C6F5EE109246}" srcOrd="1" destOrd="0" presId="urn:microsoft.com/office/officeart/2005/8/layout/process5"/>
    <dgm:cxn modelId="{3E12B752-1ABB-4ADE-9B88-9DE418B50212}" type="presOf" srcId="{E7CA43A1-06D2-4653-A26E-B3E4533AAD00}" destId="{CF54EA45-9671-4272-910A-6C6CFED833B2}" srcOrd="0" destOrd="0" presId="urn:microsoft.com/office/officeart/2005/8/layout/process5"/>
    <dgm:cxn modelId="{BCD6BCD9-8E1A-45E1-93D1-54D2021CA835}" type="presOf" srcId="{5F7C13FC-B89C-44B7-AB91-23F709C1755B}" destId="{711A2F30-D593-4131-877C-1D97878B614C}" srcOrd="0" destOrd="0" presId="urn:microsoft.com/office/officeart/2005/8/layout/process5"/>
    <dgm:cxn modelId="{EF47AE0C-EEFF-4577-8802-74BDC2A2BE0A}" srcId="{207139F8-F738-4653-80C3-972C8C8BCE9A}" destId="{5F7C13FC-B89C-44B7-AB91-23F709C1755B}" srcOrd="4" destOrd="0" parTransId="{48BC90B3-9985-4B3E-84EC-5FA88D65335F}" sibTransId="{FDF3DAE7-1407-4B79-8628-6E81AA3B4D10}"/>
    <dgm:cxn modelId="{E1ECD787-9269-42BB-BE3A-C8CCF3956210}" type="presOf" srcId="{3F4646B6-A626-43A0-AE1E-1A7D7FD35AA5}" destId="{3971DBE5-FE53-456D-A850-5AFE0E9E8897}" srcOrd="0" destOrd="0" presId="urn:microsoft.com/office/officeart/2005/8/layout/process5"/>
    <dgm:cxn modelId="{68856705-2B0B-4082-A6A8-AE6FBD240640}" type="presOf" srcId="{E7CA43A1-06D2-4653-A26E-B3E4533AAD00}" destId="{77FAD464-CB74-49C9-8A62-D36780F34796}" srcOrd="1" destOrd="0" presId="urn:microsoft.com/office/officeart/2005/8/layout/process5"/>
    <dgm:cxn modelId="{CF6C868B-2A2E-4107-9B65-D73FA451FC3B}" type="presOf" srcId="{742AFF6A-4E25-4414-947A-24189E0D403A}" destId="{B1384101-2239-46CF-B6A9-20B08CFD962B}" srcOrd="0" destOrd="0" presId="urn:microsoft.com/office/officeart/2005/8/layout/process5"/>
    <dgm:cxn modelId="{D18A3FAC-FC66-4200-AFA2-8DEB3477CAAD}" type="presOf" srcId="{86B812BD-0BD4-42F4-ABEA-CB4EEE925E8A}" destId="{D64FA9A6-8D5F-48A0-9BA7-6FC57E39D4E9}" srcOrd="0" destOrd="0" presId="urn:microsoft.com/office/officeart/2005/8/layout/process5"/>
    <dgm:cxn modelId="{8BE517AE-497C-4F90-B410-76B3037BE68C}" type="presOf" srcId="{72EA07EF-C302-4D79-B52C-0DEB5D792592}" destId="{24419C0D-8404-47DA-9177-B2A8BB56E0B1}" srcOrd="1" destOrd="0" presId="urn:microsoft.com/office/officeart/2005/8/layout/process5"/>
    <dgm:cxn modelId="{16A0236B-B759-415A-AB44-3CDFBB142837}" type="presOf" srcId="{207139F8-F738-4653-80C3-972C8C8BCE9A}" destId="{52C97505-C7A3-44B7-995F-6536214E5C56}" srcOrd="0" destOrd="0" presId="urn:microsoft.com/office/officeart/2005/8/layout/process5"/>
    <dgm:cxn modelId="{5FBD93CE-210A-4642-917A-42271645343F}" srcId="{207139F8-F738-4653-80C3-972C8C8BCE9A}" destId="{86B812BD-0BD4-42F4-ABEA-CB4EEE925E8A}" srcOrd="0" destOrd="0" parTransId="{5899120D-9ED4-4632-8AB6-B40C4409E7C3}" sibTransId="{72EA07EF-C302-4D79-B52C-0DEB5D792592}"/>
    <dgm:cxn modelId="{AABB447E-DE00-4475-A9C0-DE17EA689501}" type="presOf" srcId="{FEC02FC7-5300-4B2F-B395-8810EBC4FB5B}" destId="{B2FBF359-B388-4F9E-995A-5CD321E37852}" srcOrd="0" destOrd="0" presId="urn:microsoft.com/office/officeart/2005/8/layout/process5"/>
    <dgm:cxn modelId="{C9816239-5706-478F-8FD5-01BE85058244}" srcId="{207139F8-F738-4653-80C3-972C8C8BCE9A}" destId="{3F4646B6-A626-43A0-AE1E-1A7D7FD35AA5}" srcOrd="2" destOrd="0" parTransId="{330BBBEA-928D-45BB-AEE5-8A6C347DAFEB}" sibTransId="{E2D0086B-12E2-4E9F-A1B7-84EA505A05A1}"/>
    <dgm:cxn modelId="{C02CBD29-5D0D-464D-9F23-D571E8D8D32E}" srcId="{207139F8-F738-4653-80C3-972C8C8BCE9A}" destId="{FEC02FC7-5300-4B2F-B395-8810EBC4FB5B}" srcOrd="1" destOrd="0" parTransId="{CF735D7F-C484-4422-BFA8-0BF0AE52A8C2}" sibTransId="{E7CA43A1-06D2-4653-A26E-B3E4533AAD00}"/>
    <dgm:cxn modelId="{3B2B4B46-ACCD-43B7-A3A8-3AD024773912}" type="presOf" srcId="{E2D0086B-12E2-4E9F-A1B7-84EA505A05A1}" destId="{6112A63E-F2B4-43DF-A501-4C1B2A84E673}" srcOrd="0" destOrd="0" presId="urn:microsoft.com/office/officeart/2005/8/layout/process5"/>
    <dgm:cxn modelId="{59DC4D44-98F8-4F82-B7BB-C4DE49B3CBB9}" type="presOf" srcId="{72EA07EF-C302-4D79-B52C-0DEB5D792592}" destId="{FB7B3CFA-CFBD-4FDF-9F20-CEC1DEFFB45A}" srcOrd="0" destOrd="0" presId="urn:microsoft.com/office/officeart/2005/8/layout/process5"/>
    <dgm:cxn modelId="{66C495CE-3474-4D68-96B2-FC6E2287DF6B}" srcId="{207139F8-F738-4653-80C3-972C8C8BCE9A}" destId="{4393C4C4-BEF8-4CEA-99BF-079EF714CFF3}" srcOrd="3" destOrd="0" parTransId="{EB08F733-0817-4D0C-B40A-E87A8D02D2BE}" sibTransId="{742AFF6A-4E25-4414-947A-24189E0D403A}"/>
    <dgm:cxn modelId="{3C9650CB-7B0E-4FEC-8174-8C941738C763}" type="presOf" srcId="{4393C4C4-BEF8-4CEA-99BF-079EF714CFF3}" destId="{7B6A9AEB-3686-4241-B533-9F7E814D06A0}" srcOrd="0" destOrd="0" presId="urn:microsoft.com/office/officeart/2005/8/layout/process5"/>
    <dgm:cxn modelId="{3A41DDE0-B82D-4CD9-A49A-82BAEE2CA81D}" type="presParOf" srcId="{52C97505-C7A3-44B7-995F-6536214E5C56}" destId="{D64FA9A6-8D5F-48A0-9BA7-6FC57E39D4E9}" srcOrd="0" destOrd="0" presId="urn:microsoft.com/office/officeart/2005/8/layout/process5"/>
    <dgm:cxn modelId="{37BBA146-F0A4-4C99-8F8F-751E28CE5CF6}" type="presParOf" srcId="{52C97505-C7A3-44B7-995F-6536214E5C56}" destId="{FB7B3CFA-CFBD-4FDF-9F20-CEC1DEFFB45A}" srcOrd="1" destOrd="0" presId="urn:microsoft.com/office/officeart/2005/8/layout/process5"/>
    <dgm:cxn modelId="{DDD218D7-70B9-41B9-B79C-4BE1276BEC5B}" type="presParOf" srcId="{FB7B3CFA-CFBD-4FDF-9F20-CEC1DEFFB45A}" destId="{24419C0D-8404-47DA-9177-B2A8BB56E0B1}" srcOrd="0" destOrd="0" presId="urn:microsoft.com/office/officeart/2005/8/layout/process5"/>
    <dgm:cxn modelId="{FA7B98D3-6436-42AC-A87F-0CA846009BC5}" type="presParOf" srcId="{52C97505-C7A3-44B7-995F-6536214E5C56}" destId="{B2FBF359-B388-4F9E-995A-5CD321E37852}" srcOrd="2" destOrd="0" presId="urn:microsoft.com/office/officeart/2005/8/layout/process5"/>
    <dgm:cxn modelId="{BBAB0D1C-5394-4535-82E6-F4644FB2E9D1}" type="presParOf" srcId="{52C97505-C7A3-44B7-995F-6536214E5C56}" destId="{CF54EA45-9671-4272-910A-6C6CFED833B2}" srcOrd="3" destOrd="0" presId="urn:microsoft.com/office/officeart/2005/8/layout/process5"/>
    <dgm:cxn modelId="{7C44253C-DB01-40D3-9C6C-D60DCF7A56A7}" type="presParOf" srcId="{CF54EA45-9671-4272-910A-6C6CFED833B2}" destId="{77FAD464-CB74-49C9-8A62-D36780F34796}" srcOrd="0" destOrd="0" presId="urn:microsoft.com/office/officeart/2005/8/layout/process5"/>
    <dgm:cxn modelId="{766E1017-0DD7-4772-8738-ED68CE0BE60D}" type="presParOf" srcId="{52C97505-C7A3-44B7-995F-6536214E5C56}" destId="{3971DBE5-FE53-456D-A850-5AFE0E9E8897}" srcOrd="4" destOrd="0" presId="urn:microsoft.com/office/officeart/2005/8/layout/process5"/>
    <dgm:cxn modelId="{73FCF725-F26A-4AFA-80CD-20B6BD0A022C}" type="presParOf" srcId="{52C97505-C7A3-44B7-995F-6536214E5C56}" destId="{6112A63E-F2B4-43DF-A501-4C1B2A84E673}" srcOrd="5" destOrd="0" presId="urn:microsoft.com/office/officeart/2005/8/layout/process5"/>
    <dgm:cxn modelId="{4541F535-44FF-4CAD-A06F-93E8A609B492}" type="presParOf" srcId="{6112A63E-F2B4-43DF-A501-4C1B2A84E673}" destId="{49C3308A-8AE5-499C-9151-C6F5EE109246}" srcOrd="0" destOrd="0" presId="urn:microsoft.com/office/officeart/2005/8/layout/process5"/>
    <dgm:cxn modelId="{17FA0AE4-31AA-4BFE-9A16-9E29A8A134E6}" type="presParOf" srcId="{52C97505-C7A3-44B7-995F-6536214E5C56}" destId="{7B6A9AEB-3686-4241-B533-9F7E814D06A0}" srcOrd="6" destOrd="0" presId="urn:microsoft.com/office/officeart/2005/8/layout/process5"/>
    <dgm:cxn modelId="{6C15DBE6-BE05-4AC7-B326-D72C03B37AE5}" type="presParOf" srcId="{52C97505-C7A3-44B7-995F-6536214E5C56}" destId="{B1384101-2239-46CF-B6A9-20B08CFD962B}" srcOrd="7" destOrd="0" presId="urn:microsoft.com/office/officeart/2005/8/layout/process5"/>
    <dgm:cxn modelId="{EEC7F76C-9007-4CE9-9FA2-B031D0F642ED}" type="presParOf" srcId="{B1384101-2239-46CF-B6A9-20B08CFD962B}" destId="{9BEC438D-552C-43A8-B0D6-EF9A4AEE4787}" srcOrd="0" destOrd="0" presId="urn:microsoft.com/office/officeart/2005/8/layout/process5"/>
    <dgm:cxn modelId="{9069D8E2-DF34-49E3-984D-7D26CA33271F}" type="presParOf" srcId="{52C97505-C7A3-44B7-995F-6536214E5C56}" destId="{711A2F30-D593-4131-877C-1D97878B614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FA9A6-8D5F-48A0-9BA7-6FC57E39D4E9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Team gathers required data from </a:t>
          </a:r>
          <a:r>
            <a:rPr lang="en-US" sz="2400" kern="1200" dirty="0" err="1" smtClean="0"/>
            <a:t>Govt</a:t>
          </a:r>
          <a:r>
            <a:rPr lang="en-US" sz="2400" kern="1200" dirty="0" smtClean="0"/>
            <a:t> websites.</a:t>
          </a:r>
          <a:endParaRPr lang="en-US" sz="2400" kern="1200" dirty="0"/>
        </a:p>
      </dsp:txBody>
      <dsp:txXfrm>
        <a:off x="144776" y="50451"/>
        <a:ext cx="2620721" cy="1534246"/>
      </dsp:txXfrm>
    </dsp:sp>
    <dsp:sp modelId="{FB7B3CFA-CFBD-4FDF-9F20-CEC1DEFFB45A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052255" y="615490"/>
        <a:ext cx="403082" cy="404168"/>
      </dsp:txXfrm>
    </dsp:sp>
    <dsp:sp modelId="{B2FBF359-B388-4F9E-995A-5CD321E37852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populated in the respective Database.</a:t>
          </a:r>
          <a:endParaRPr lang="en-US" sz="2400" kern="1200" dirty="0"/>
        </a:p>
      </dsp:txBody>
      <dsp:txXfrm>
        <a:off x="3947439" y="50451"/>
        <a:ext cx="2620721" cy="1534246"/>
      </dsp:txXfrm>
    </dsp:sp>
    <dsp:sp modelId="{CF54EA45-9671-4272-910A-6C6CFED833B2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6854918" y="615490"/>
        <a:ext cx="403082" cy="404168"/>
      </dsp:txXfrm>
    </dsp:sp>
    <dsp:sp modelId="{3971DBE5-FE53-456D-A850-5AFE0E9E8897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shown on App for use.</a:t>
          </a:r>
          <a:endParaRPr lang="en-US" sz="2400" kern="1200" dirty="0"/>
        </a:p>
      </dsp:txBody>
      <dsp:txXfrm>
        <a:off x="7750101" y="50451"/>
        <a:ext cx="2620721" cy="1534246"/>
      </dsp:txXfrm>
    </dsp:sp>
    <dsp:sp modelId="{6112A63E-F2B4-43DF-A501-4C1B2A84E673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8858378" y="1871456"/>
        <a:ext cx="404168" cy="403082"/>
      </dsp:txXfrm>
    </dsp:sp>
    <dsp:sp modelId="{7B6A9AEB-3686-4241-B533-9F7E814D06A0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Feedback system collects any error in information, from user.</a:t>
          </a:r>
          <a:endParaRPr lang="en-US" sz="2400" kern="1200" dirty="0"/>
        </a:p>
      </dsp:txBody>
      <dsp:txXfrm>
        <a:off x="7750101" y="2766639"/>
        <a:ext cx="2620721" cy="1534246"/>
      </dsp:txXfrm>
    </dsp:sp>
    <dsp:sp modelId="{B1384101-2239-46CF-B6A9-20B08CFD962B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7060261" y="3331678"/>
        <a:ext cx="403082" cy="404168"/>
      </dsp:txXfrm>
    </dsp:sp>
    <dsp:sp modelId="{711A2F30-D593-4131-877C-1D97878B614C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Admin verifies the information</a:t>
          </a:r>
          <a:endParaRPr lang="en-US" sz="2400" kern="1200" dirty="0"/>
        </a:p>
      </dsp:txBody>
      <dsp:txXfrm>
        <a:off x="3947439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6563-A5B0-41CE-9D7A-A597C250069C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7278-9008-46A1-8A12-73558B76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6563-A5B0-41CE-9D7A-A597C250069C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7278-9008-46A1-8A12-73558B76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4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6563-A5B0-41CE-9D7A-A597C250069C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7278-9008-46A1-8A12-73558B76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5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6563-A5B0-41CE-9D7A-A597C250069C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7278-9008-46A1-8A12-73558B76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1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6563-A5B0-41CE-9D7A-A597C250069C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7278-9008-46A1-8A12-73558B76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6563-A5B0-41CE-9D7A-A597C250069C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7278-9008-46A1-8A12-73558B76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6563-A5B0-41CE-9D7A-A597C250069C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7278-9008-46A1-8A12-73558B76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6563-A5B0-41CE-9D7A-A597C250069C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7278-9008-46A1-8A12-73558B76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0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6563-A5B0-41CE-9D7A-A597C250069C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7278-9008-46A1-8A12-73558B76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6563-A5B0-41CE-9D7A-A597C250069C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7278-9008-46A1-8A12-73558B76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3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6563-A5B0-41CE-9D7A-A597C250069C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7278-9008-46A1-8A12-73558B76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6563-A5B0-41CE-9D7A-A597C250069C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87278-9008-46A1-8A12-73558B76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ShowMeOffice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1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3275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5757642" y="3691350"/>
            <a:ext cx="676715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1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larger team to help gather data nationwide for each office type to be added.</a:t>
            </a:r>
          </a:p>
          <a:p>
            <a:r>
              <a:rPr lang="en-US" dirty="0" smtClean="0"/>
              <a:t>Admin team to be a smaller group for maintenance.</a:t>
            </a:r>
          </a:p>
          <a:p>
            <a:r>
              <a:rPr lang="en-US" dirty="0" smtClean="0"/>
              <a:t>The data to consist of complete elements of a office like location, phone number, hours of operation</a:t>
            </a:r>
            <a:r>
              <a:rPr lang="en-US" smtClean="0"/>
              <a:t>, etc.</a:t>
            </a:r>
            <a:endParaRPr lang="en-US" dirty="0" smtClean="0"/>
          </a:p>
          <a:p>
            <a:r>
              <a:rPr lang="en-US" dirty="0" smtClean="0"/>
              <a:t>Feedback system will gather incorrect information/ improvement.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4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ShowMeOffice</vt:lpstr>
      <vt:lpstr>PowerPoint Presentation</vt:lpstr>
      <vt:lpstr>Salient Points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 Hegde</dc:creator>
  <cp:lastModifiedBy>Apoorv Hegde</cp:lastModifiedBy>
  <cp:revision>4</cp:revision>
  <dcterms:created xsi:type="dcterms:W3CDTF">2014-12-12T15:46:00Z</dcterms:created>
  <dcterms:modified xsi:type="dcterms:W3CDTF">2014-12-12T16:24:24Z</dcterms:modified>
</cp:coreProperties>
</file>