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2"/>
    <p:restoredTop sz="94703"/>
  </p:normalViewPr>
  <p:slideViewPr>
    <p:cSldViewPr snapToGrid="0" snapToObjects="1">
      <p:cViewPr varScale="1">
        <p:scale>
          <a:sx n="111" d="100"/>
          <a:sy n="111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8B9E-47D2-A04D-AAA2-BB0FCF990F15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6DAF-2990-E84E-A53C-A4CC8354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8B9E-47D2-A04D-AAA2-BB0FCF990F15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6DAF-2990-E84E-A53C-A4CC8354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5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8B9E-47D2-A04D-AAA2-BB0FCF990F15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6DAF-2990-E84E-A53C-A4CC8354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4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8B9E-47D2-A04D-AAA2-BB0FCF990F15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6DAF-2990-E84E-A53C-A4CC8354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8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8B9E-47D2-A04D-AAA2-BB0FCF990F15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6DAF-2990-E84E-A53C-A4CC8354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8B9E-47D2-A04D-AAA2-BB0FCF990F15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6DAF-2990-E84E-A53C-A4CC8354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0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8B9E-47D2-A04D-AAA2-BB0FCF990F15}" type="datetimeFigureOut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6DAF-2990-E84E-A53C-A4CC8354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7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8B9E-47D2-A04D-AAA2-BB0FCF990F15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6DAF-2990-E84E-A53C-A4CC8354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8B9E-47D2-A04D-AAA2-BB0FCF990F15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6DAF-2990-E84E-A53C-A4CC8354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8B9E-47D2-A04D-AAA2-BB0FCF990F15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6DAF-2990-E84E-A53C-A4CC8354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8B9E-47D2-A04D-AAA2-BB0FCF990F15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6DAF-2990-E84E-A53C-A4CC8354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8B9E-47D2-A04D-AAA2-BB0FCF990F15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6DAF-2990-E84E-A53C-A4CC8354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hoto, table, various, items&#10;&#10;Description automatically generated">
            <a:extLst>
              <a:ext uri="{FF2B5EF4-FFF2-40B4-BE49-F238E27FC236}">
                <a16:creationId xmlns:a16="http://schemas.microsoft.com/office/drawing/2014/main" id="{C21D5503-9AC5-2244-B792-D956D143F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" y="0"/>
            <a:ext cx="7913077" cy="51435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1EF97064-CBD0-CE49-B98F-EF6A7D5B1343}"/>
              </a:ext>
            </a:extLst>
          </p:cNvPr>
          <p:cNvSpPr/>
          <p:nvPr/>
        </p:nvSpPr>
        <p:spPr>
          <a:xfrm>
            <a:off x="7671612" y="222191"/>
            <a:ext cx="473151" cy="4315626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713E1-A20F-2E40-B347-F4B28D542C7B}"/>
              </a:ext>
            </a:extLst>
          </p:cNvPr>
          <p:cNvSpPr txBox="1"/>
          <p:nvPr/>
        </p:nvSpPr>
        <p:spPr>
          <a:xfrm>
            <a:off x="7972554" y="1502841"/>
            <a:ext cx="120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variability in head lengths among all possums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A3AEE3E-5181-DF4D-B66C-CF2FD8EBD0AC}"/>
              </a:ext>
            </a:extLst>
          </p:cNvPr>
          <p:cNvSpPr/>
          <p:nvPr/>
        </p:nvSpPr>
        <p:spPr>
          <a:xfrm>
            <a:off x="3568466" y="1273215"/>
            <a:ext cx="370390" cy="2349660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567BD-2A1B-1244-AFA4-59817E412864}"/>
              </a:ext>
            </a:extLst>
          </p:cNvPr>
          <p:cNvSpPr txBox="1"/>
          <p:nvPr/>
        </p:nvSpPr>
        <p:spPr>
          <a:xfrm>
            <a:off x="2310858" y="1273215"/>
            <a:ext cx="154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Variability in head lengths for 85 cm possums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357DAC-0AD8-C74D-ADF3-849E90A09012}"/>
              </a:ext>
            </a:extLst>
          </p:cNvPr>
          <p:cNvSpPr/>
          <p:nvPr/>
        </p:nvSpPr>
        <p:spPr>
          <a:xfrm>
            <a:off x="3818234" y="1273215"/>
            <a:ext cx="300942" cy="2349660"/>
          </a:xfrm>
          <a:prstGeom prst="rect">
            <a:avLst/>
          </a:prstGeom>
          <a:solidFill>
            <a:srgbClr val="C0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BFABDB-6AD6-FE42-84F7-3BA3FCEA8E02}"/>
              </a:ext>
            </a:extLst>
          </p:cNvPr>
          <p:cNvSpPr/>
          <p:nvPr/>
        </p:nvSpPr>
        <p:spPr>
          <a:xfrm>
            <a:off x="7523544" y="222191"/>
            <a:ext cx="300942" cy="4315626"/>
          </a:xfrm>
          <a:prstGeom prst="rect">
            <a:avLst/>
          </a:prstGeom>
          <a:solidFill>
            <a:srgbClr val="C0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16</Words>
  <Application>Microsoft Macintosh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 Hancock</dc:creator>
  <cp:lastModifiedBy>Stacey Hancock</cp:lastModifiedBy>
  <cp:revision>2</cp:revision>
  <dcterms:created xsi:type="dcterms:W3CDTF">2020-09-02T04:04:53Z</dcterms:created>
  <dcterms:modified xsi:type="dcterms:W3CDTF">2020-09-02T04:15:01Z</dcterms:modified>
</cp:coreProperties>
</file>