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类别 1</cx:pt>
          <cx:pt idx="1">类别 2</cx:pt>
          <cx:pt idx="2">类别 3</cx:pt>
          <cx:pt idx="3">类别 4</cx:pt>
          <cx:pt idx="4">类别 5</cx:pt>
        </cx:lvl>
      </cx:strDim>
      <cx:numDim type="val">
        <cx:f>Sheet1!$B$2:$B$6</cx:f>
        <cx:lvl ptCount="5" formatCode="G/通用格式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/>
    <cx:plotArea>
      <cx:plotAreaRegion>
        <cx:series layoutId="funnel" uniqueId="{924D74B4-AF29-4CE6-B060-6F0BF64FA030}">
          <cx:tx>
            <cx:txData>
              <cx:f>Sheet1!$B$1</cx:f>
              <cx:v>系列 1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04305-A79E-48B8-8B35-6A7F5526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02102-B8DA-4281-877C-2144AA57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FEC65-18BF-4DAB-B92A-9F0BFD7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B66E7-8920-4B7C-AD42-60E93F9D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1CE3-392D-4EC0-AACF-2FEB29CA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BDA1-E06D-4F6F-89ED-DA58644E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B1C6E-0658-4385-8A30-E7D89A1B5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28760-1F9A-48C6-83A2-5E5F2CD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00DEE-6906-43AD-8B44-DF058E7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476F-5C58-46BF-BC11-423ECC37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75D205-145C-4217-8DFE-EF79AD43A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2A194-DB45-4AEE-9914-8DD4F2B7A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FD8B9-9796-4501-BFE0-8F1497F3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8666C-4E37-4803-A2E9-5980B6E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7FE80-33D7-460C-B137-45361994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5570-5AC4-4973-B255-AA8E5B43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B36B0-8136-4FC2-A7DD-6C687CD8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98712-4EEC-421C-9415-4841A52C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08675-FE0F-4D18-A8CF-999E11E1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DEA19-22C2-41D2-9D41-AAAE8F12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0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C1797-6AD6-4690-89A0-5739DAC7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B17E3-0C5C-4E04-8BCB-39DF4A77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84DD0-E534-40F3-A99E-C1132A34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CB16A-D6E8-4341-B839-E98BF01A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2652A-A62D-465E-BB11-E1D086B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5D226-0269-4D5E-945F-17E73C14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FC1FE-25DC-4C1B-ACA2-B6237E261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023249-E9D6-4C3A-B602-49328C04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C7B8F-73B5-46ED-81A4-D7534D2E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416F3-4B85-4423-BC21-5AC457D5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49520-2935-46F2-A6B8-90D79A8E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0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605A8-7806-4388-931C-6CBC0BB8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F54AF-CBDD-44C1-ADFD-8F5947B3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A7199-4609-420C-B1EA-FA0A1EF5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8F99B-F1C0-439A-9487-53A28DD9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554FF-301A-4BC5-A44A-2E1322826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6FA4BD-8D35-4D21-B2BA-63B9F13D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944AB-8419-468E-8029-C4B4B54D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EEEEC6-0275-4B1D-9E8A-ADE12C1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4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9057-CA3E-4268-A4DF-09232C99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32D81-0DD5-4621-AD39-732AA56A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8F0200-C85A-453B-AE1D-0155D481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82A77-0852-4B29-AC45-1EEA657F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3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A15A5E-C84D-4647-8151-33D633C8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8E01E-1808-4694-81F4-F2993B0C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B7F29-0C9E-496F-A93E-47C7AA46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9773-FFC0-4F94-A4A1-ED870A4A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C9805-6086-4E27-9F9D-9CFAA231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FF903-5F03-43DD-8C6B-A524CF3A3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6C9C3-3044-4F90-974C-DE116151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2BC4C-4543-42AB-863E-8989EF4A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FD1E0-DD84-496A-800F-4B7C747E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0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3993-D908-4686-9C98-AE580DC2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2B370-F5A7-4753-8F73-84D1348D6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F0F97-FBCC-4C5F-9002-6F4700501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78337-F388-4961-AED3-C505AE5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6C79D-69DD-49E7-97C7-B28AC1A9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8F756-7B15-4095-8DF6-0FA02D4C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5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DBD1E-D243-4FF9-B220-0A6DB430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2AEC6-0FDC-4621-9EE2-EB642373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8BE82-CD47-4AB2-A22D-0F8A98884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D173-624F-47B5-A7B4-9E2526D3988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23BBD-FB3E-471B-BEF9-91D24421E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E79F1-8600-4A87-A922-D8AAB8EB7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5982-886F-4B8B-83C8-AD377733A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2ADCF504-71F5-4CB7-A06A-5B01C06E7137}"/>
                  </a:ext>
                </a:extLst>
              </p:cNvPr>
              <p:cNvGraphicFramePr/>
              <p:nvPr/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图表 5">
                <a:extLst>
                  <a:ext uri="{FF2B5EF4-FFF2-40B4-BE49-F238E27FC236}">
                    <a16:creationId xmlns:a16="http://schemas.microsoft.com/office/drawing/2014/main" id="{2ADCF504-71F5-4CB7-A06A-5B01C06E71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57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小方</dc:creator>
  <cp:lastModifiedBy>兰 小方</cp:lastModifiedBy>
  <cp:revision>1</cp:revision>
  <dcterms:created xsi:type="dcterms:W3CDTF">2022-04-19T02:25:56Z</dcterms:created>
  <dcterms:modified xsi:type="dcterms:W3CDTF">2022-04-19T02:26:12Z</dcterms:modified>
</cp:coreProperties>
</file>