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" y="6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B042-6C38-4EFC-9ED3-9E708E023D09}" type="datetimeFigureOut">
              <a:rPr lang="de-DE" smtClean="0"/>
              <a:t>18.09.2024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9F9A-2E8A-4519-9EA9-42BC18EB9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73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B042-6C38-4EFC-9ED3-9E708E023D09}" type="datetimeFigureOut">
              <a:rPr lang="de-DE" smtClean="0"/>
              <a:t>18.09.2024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9F9A-2E8A-4519-9EA9-42BC18EB9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70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B042-6C38-4EFC-9ED3-9E708E023D09}" type="datetimeFigureOut">
              <a:rPr lang="de-DE" smtClean="0"/>
              <a:t>18.09.2024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9F9A-2E8A-4519-9EA9-42BC18EB9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95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B042-6C38-4EFC-9ED3-9E708E023D09}" type="datetimeFigureOut">
              <a:rPr lang="de-DE" smtClean="0"/>
              <a:t>18.09.2024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9F9A-2E8A-4519-9EA9-42BC18EB9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76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B042-6C38-4EFC-9ED3-9E708E023D09}" type="datetimeFigureOut">
              <a:rPr lang="de-DE" smtClean="0"/>
              <a:t>18.09.2024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9F9A-2E8A-4519-9EA9-42BC18EB9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86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B042-6C38-4EFC-9ED3-9E708E023D09}" type="datetimeFigureOut">
              <a:rPr lang="de-DE" smtClean="0"/>
              <a:t>18.09.2024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9F9A-2E8A-4519-9EA9-42BC18EB9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55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B042-6C38-4EFC-9ED3-9E708E023D09}" type="datetimeFigureOut">
              <a:rPr lang="de-DE" smtClean="0"/>
              <a:t>18.09.2024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9F9A-2E8A-4519-9EA9-42BC18EB9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81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B042-6C38-4EFC-9ED3-9E708E023D09}" type="datetimeFigureOut">
              <a:rPr lang="de-DE" smtClean="0"/>
              <a:t>18.09.2024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9F9A-2E8A-4519-9EA9-42BC18EB9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78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B042-6C38-4EFC-9ED3-9E708E023D09}" type="datetimeFigureOut">
              <a:rPr lang="de-DE" smtClean="0"/>
              <a:t>18.09.2024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9F9A-2E8A-4519-9EA9-42BC18EB9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00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B042-6C38-4EFC-9ED3-9E708E023D09}" type="datetimeFigureOut">
              <a:rPr lang="de-DE" smtClean="0"/>
              <a:t>18.09.2024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9F9A-2E8A-4519-9EA9-42BC18EB9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64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B042-6C38-4EFC-9ED3-9E708E023D09}" type="datetimeFigureOut">
              <a:rPr lang="de-DE" smtClean="0"/>
              <a:t>18.09.2024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9F9A-2E8A-4519-9EA9-42BC18EB9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03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CB042-6C38-4EFC-9ED3-9E708E023D09}" type="datetimeFigureOut">
              <a:rPr lang="de-DE" smtClean="0"/>
              <a:t>18.09.2024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09F9A-2E8A-4519-9EA9-42BC18EB9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99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425" y="1267077"/>
            <a:ext cx="8825462" cy="4257959"/>
          </a:xfrm>
          <a:prstGeom prst="rect">
            <a:avLst/>
          </a:prstGeom>
        </p:spPr>
      </p:pic>
      <p:cxnSp>
        <p:nvCxnSpPr>
          <p:cNvPr id="7" name="Gerader Verbinder 6"/>
          <p:cNvCxnSpPr>
            <a:endCxn id="8" idx="3"/>
          </p:cNvCxnSpPr>
          <p:nvPr/>
        </p:nvCxnSpPr>
        <p:spPr>
          <a:xfrm flipH="1" flipV="1">
            <a:off x="2015544" y="2642243"/>
            <a:ext cx="1448874" cy="7964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909279" y="2457577"/>
            <a:ext cx="110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Touch </a:t>
            </a:r>
            <a:r>
              <a:rPr lang="de-DE" dirty="0" err="1" smtClean="0">
                <a:solidFill>
                  <a:srgbClr val="FF0000"/>
                </a:solidFill>
              </a:rPr>
              <a:t>left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9" name="Gerader Verbinder 8"/>
          <p:cNvCxnSpPr>
            <a:endCxn id="10" idx="3"/>
          </p:cNvCxnSpPr>
          <p:nvPr/>
        </p:nvCxnSpPr>
        <p:spPr>
          <a:xfrm flipH="1" flipV="1">
            <a:off x="2140513" y="2925785"/>
            <a:ext cx="1323905" cy="6975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909279" y="2741119"/>
            <a:ext cx="123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Touch </a:t>
            </a:r>
            <a:r>
              <a:rPr lang="de-DE" dirty="0" err="1" smtClean="0">
                <a:solidFill>
                  <a:srgbClr val="FF0000"/>
                </a:solidFill>
              </a:rPr>
              <a:t>right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14" name="Gerader Verbinder 13"/>
          <p:cNvCxnSpPr>
            <a:endCxn id="15" idx="3"/>
          </p:cNvCxnSpPr>
          <p:nvPr/>
        </p:nvCxnSpPr>
        <p:spPr>
          <a:xfrm flipH="1">
            <a:off x="1905380" y="3930704"/>
            <a:ext cx="1977600" cy="8202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956915" y="4566290"/>
            <a:ext cx="94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LED </a:t>
            </a:r>
            <a:r>
              <a:rPr lang="de-DE" dirty="0" err="1" smtClean="0">
                <a:solidFill>
                  <a:srgbClr val="FF0000"/>
                </a:solidFill>
              </a:rPr>
              <a:t>Red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16" name="Gerader Verbinder 15"/>
          <p:cNvCxnSpPr>
            <a:endCxn id="17" idx="3"/>
          </p:cNvCxnSpPr>
          <p:nvPr/>
        </p:nvCxnSpPr>
        <p:spPr>
          <a:xfrm flipH="1">
            <a:off x="2122812" y="3959576"/>
            <a:ext cx="1959791" cy="10749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956915" y="4849832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LED Green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20" name="Gerader Verbinder 19"/>
          <p:cNvCxnSpPr>
            <a:endCxn id="21" idx="3"/>
          </p:cNvCxnSpPr>
          <p:nvPr/>
        </p:nvCxnSpPr>
        <p:spPr>
          <a:xfrm flipH="1">
            <a:off x="3121809" y="3959576"/>
            <a:ext cx="1173296" cy="16512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015544" y="5426160"/>
            <a:ext cx="110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Binary 1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22" name="Gerader Verbinder 21"/>
          <p:cNvCxnSpPr>
            <a:endCxn id="23" idx="3"/>
          </p:cNvCxnSpPr>
          <p:nvPr/>
        </p:nvCxnSpPr>
        <p:spPr>
          <a:xfrm flipH="1">
            <a:off x="3246778" y="4031087"/>
            <a:ext cx="1184248" cy="18632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2015544" y="5709702"/>
            <a:ext cx="123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Binary 2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29" name="Gerader Verbinder 28"/>
          <p:cNvCxnSpPr/>
          <p:nvPr/>
        </p:nvCxnSpPr>
        <p:spPr>
          <a:xfrm flipV="1">
            <a:off x="5834130" y="2045554"/>
            <a:ext cx="1634788" cy="13476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7468918" y="1762012"/>
            <a:ext cx="95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Binary 3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31" name="Gerader Verbinder 30"/>
          <p:cNvCxnSpPr>
            <a:endCxn id="32" idx="1"/>
          </p:cNvCxnSpPr>
          <p:nvPr/>
        </p:nvCxnSpPr>
        <p:spPr>
          <a:xfrm flipV="1">
            <a:off x="5879206" y="2230220"/>
            <a:ext cx="1589712" cy="13243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7468918" y="2045554"/>
            <a:ext cx="95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Binary 4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691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Microsoft-Konto</dc:creator>
  <cp:lastModifiedBy>Microsoft-Konto</cp:lastModifiedBy>
  <cp:revision>1</cp:revision>
  <dcterms:created xsi:type="dcterms:W3CDTF">2024-09-18T19:52:18Z</dcterms:created>
  <dcterms:modified xsi:type="dcterms:W3CDTF">2024-09-18T19:52:54Z</dcterms:modified>
</cp:coreProperties>
</file>