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C864-4D1B-4DAA-B8DE-11AC0C82A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812E2-335A-4255-B296-A6FF50B7C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A19E-DC94-47A2-B606-761F5AA8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6DCF-A0C6-49AA-ACBC-2E4307B7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DD268-0901-4A3D-906A-30A58DEE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81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F7E5-6A2A-46D0-85AB-A0DB103F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8F42F-C2F4-4955-8C14-C532E4BD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8E9D-9A05-4AE2-A97E-976DE43C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2F90-4980-4652-98BB-F2D235F2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D093-296C-4658-B7E1-2C51843D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392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F00B9-BEB0-46F9-9BDD-5F448065E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9A2BC-E2A9-474A-B59C-873349DB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7F55-2A0C-47FD-80B6-774EB8AD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7319-7F18-4A55-BE67-924943DA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8316-29FB-44C3-8324-528E7DBA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01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54E-D31E-4295-ADE5-41759A33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0115-715A-47E6-A725-DE6DFD61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BF71-C3F6-43DE-84CC-1ECCDED2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6417-1891-41E2-AAE8-2426CC6F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2D856-F9A8-4DBA-AEAD-FDC71B27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413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F956-FDF3-44C6-A458-09EAE5E6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33A8-35C6-49E7-99E5-2836F65F1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82643-FF03-4B19-90D6-EB6CCCD9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B6B6-E349-4AF3-BA97-3948E0F7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3A96-DB87-4D01-A9B3-F419F6B8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417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B52-F175-4CC7-9F6B-6CDC2C35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3884-8E09-4240-A276-DC38918F5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A4025-7DC4-4CBA-84E1-0147A57DD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240A7-8E41-4CEA-B92F-13B50D78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1A0F4-C93F-496F-943B-1AFEDC8A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FDEA-283F-4087-8A39-7BD4F70B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525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CCDE-CF6F-45F2-BAD4-5B47BF4C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ACCBD-3D1A-4095-903B-5C6FD7E4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0A0B6-5B9C-4799-B8D7-03572E41D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A9D2C-474C-4734-8034-B309D5862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C2007-BA61-4D5D-8646-984B64B28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48138-3A70-4D58-AFA7-42135B2D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69B9F-E909-4DE7-9605-45D5E852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7D91A-A2CC-443B-AEDC-E366F7E8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744C-B0B6-45A8-BA79-459322BB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9866E-8508-401D-A231-B35F687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55D9-7100-4273-9447-2BB27835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7B743-E8F0-4D54-9369-A814268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88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36754-ED45-4138-AE54-E62CA56C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EFD51-2EF6-4C5A-B014-1BC45A87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B88AA-3A0A-4B23-A816-7D473548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08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7E2F-EA73-4AF5-B9E6-F8A64718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A226-8BC5-4EBD-A403-E81230E2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56010-3EDD-428D-9F13-432EDABE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18F6-B8B8-454D-9AAB-51936178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4FB9-6E88-4E7F-8C61-8896D1FA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6EB43-9190-43A0-87F6-E357C70A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57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05AB-2D1E-490F-99F1-040115BE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BC709-FF0F-4477-AE40-9597271D0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9A7EF-E8BB-4931-B5D6-AF87588F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039A-DD61-4376-A3E5-A3518AD6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07AE-55D3-441C-B993-8463D723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1B328-FE66-417E-95A6-FC7547BC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864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5ED51-B5BD-40D6-8168-2FA76217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22938-E571-4057-B4A4-48893EB93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2E550-B12B-4C82-85CA-F9B9F4E1E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31ED-1873-4585-B3CE-577891366754}" type="datetimeFigureOut">
              <a:rPr lang="en-DE" smtClean="0"/>
              <a:t>26/11/2021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AB764-1324-4F53-AB4C-6B4389C18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1592C-4003-4F19-BF8F-CDC2E6101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41A5-F716-4A91-BBED-550A7B851A8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654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CD11937-BD9B-4FA0-B2F2-FF1EAE678CC8}"/>
              </a:ext>
            </a:extLst>
          </p:cNvPr>
          <p:cNvSpPr/>
          <p:nvPr/>
        </p:nvSpPr>
        <p:spPr>
          <a:xfrm>
            <a:off x="631135" y="1315535"/>
            <a:ext cx="5227972" cy="27569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51C4D-6210-43EC-99CA-F67DE5AA36AB}"/>
              </a:ext>
            </a:extLst>
          </p:cNvPr>
          <p:cNvSpPr/>
          <p:nvPr/>
        </p:nvSpPr>
        <p:spPr>
          <a:xfrm>
            <a:off x="631135" y="1042085"/>
            <a:ext cx="4035287" cy="549149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Kurzzeitpräsenz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8D6E1-9660-48E3-9D0B-F888BA3DFEA4}"/>
              </a:ext>
            </a:extLst>
          </p:cNvPr>
          <p:cNvSpPr/>
          <p:nvPr/>
        </p:nvSpPr>
        <p:spPr>
          <a:xfrm>
            <a:off x="4666422" y="1042085"/>
            <a:ext cx="1192695" cy="54914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Kurzzeit-Nachlauf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8844C-25DC-447E-8300-55D88F966627}"/>
              </a:ext>
            </a:extLst>
          </p:cNvPr>
          <p:cNvSpPr/>
          <p:nvPr/>
        </p:nvSpPr>
        <p:spPr>
          <a:xfrm>
            <a:off x="5859117" y="1042085"/>
            <a:ext cx="5372100" cy="549149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Langzeitpräsenz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710F36-7B79-43D7-8843-CB644A287367}"/>
              </a:ext>
            </a:extLst>
          </p:cNvPr>
          <p:cNvGrpSpPr/>
          <p:nvPr/>
        </p:nvGrpSpPr>
        <p:grpSpPr>
          <a:xfrm>
            <a:off x="631135" y="1591235"/>
            <a:ext cx="253916" cy="790161"/>
            <a:chOff x="631135" y="2991678"/>
            <a:chExt cx="253916" cy="79016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022243-1899-4887-B451-2C4671B94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0155AC-4CE3-42B0-BEC5-2694CB5C5776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3ABCC3-07B1-4424-AD6F-4E91F2984673}"/>
              </a:ext>
            </a:extLst>
          </p:cNvPr>
          <p:cNvGrpSpPr/>
          <p:nvPr/>
        </p:nvGrpSpPr>
        <p:grpSpPr>
          <a:xfrm>
            <a:off x="1491804" y="1591234"/>
            <a:ext cx="253916" cy="790161"/>
            <a:chOff x="631135" y="2991678"/>
            <a:chExt cx="253916" cy="79016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47B60D-03F5-4B35-B568-0B03FB398A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92417F-A475-4C36-911B-64A82172088F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54DBD8-EDF6-4AFB-A18D-DFC896DE209B}"/>
              </a:ext>
            </a:extLst>
          </p:cNvPr>
          <p:cNvGrpSpPr/>
          <p:nvPr/>
        </p:nvGrpSpPr>
        <p:grpSpPr>
          <a:xfrm>
            <a:off x="2394863" y="1591234"/>
            <a:ext cx="253916" cy="790161"/>
            <a:chOff x="631135" y="2991678"/>
            <a:chExt cx="253916" cy="79016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3A5AF3-CD11-48C7-B6CC-6EBF72039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3E6C1C-65DB-48C6-A6E9-75C744FA0C62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A6F97-ADEB-4ADB-99D9-9F03D8944654}"/>
              </a:ext>
            </a:extLst>
          </p:cNvPr>
          <p:cNvSpPr/>
          <p:nvPr/>
        </p:nvSpPr>
        <p:spPr>
          <a:xfrm>
            <a:off x="631124" y="3554058"/>
            <a:ext cx="9321587" cy="27569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24778-22EA-4C19-A14D-A50ED2B68873}"/>
              </a:ext>
            </a:extLst>
          </p:cNvPr>
          <p:cNvSpPr/>
          <p:nvPr/>
        </p:nvSpPr>
        <p:spPr>
          <a:xfrm>
            <a:off x="631125" y="3280608"/>
            <a:ext cx="4035287" cy="549149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Kurzzeitpräsenz</a:t>
            </a:r>
            <a:endParaRPr lang="en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D40D61-4439-4A94-B5E0-812DAC4D5044}"/>
              </a:ext>
            </a:extLst>
          </p:cNvPr>
          <p:cNvSpPr/>
          <p:nvPr/>
        </p:nvSpPr>
        <p:spPr>
          <a:xfrm>
            <a:off x="4666407" y="3280608"/>
            <a:ext cx="1192695" cy="54914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Kurzzeit-Nachlauf</a:t>
            </a:r>
            <a:endParaRPr lang="en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C6BB9B-91D9-4CAE-AE56-F7F789BCDD69}"/>
              </a:ext>
            </a:extLst>
          </p:cNvPr>
          <p:cNvSpPr/>
          <p:nvPr/>
        </p:nvSpPr>
        <p:spPr>
          <a:xfrm>
            <a:off x="5859107" y="3280608"/>
            <a:ext cx="5372100" cy="549149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Langzeitpräsenz</a:t>
            </a:r>
            <a:endParaRPr lang="en-D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EE5236-0E16-49B6-BB6C-7B2C4E0B6DC3}"/>
              </a:ext>
            </a:extLst>
          </p:cNvPr>
          <p:cNvGrpSpPr/>
          <p:nvPr/>
        </p:nvGrpSpPr>
        <p:grpSpPr>
          <a:xfrm>
            <a:off x="631125" y="3829758"/>
            <a:ext cx="253916" cy="790161"/>
            <a:chOff x="631135" y="2991678"/>
            <a:chExt cx="253916" cy="79016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1C6986-27E5-4F7E-BE9A-0BAB1D9FA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4D2658-9D2D-4128-AED3-42BF8B12CDD3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42D5B9-8F6D-4DA5-A75A-0888696CFCB8}"/>
              </a:ext>
            </a:extLst>
          </p:cNvPr>
          <p:cNvGrpSpPr/>
          <p:nvPr/>
        </p:nvGrpSpPr>
        <p:grpSpPr>
          <a:xfrm>
            <a:off x="1491794" y="3829757"/>
            <a:ext cx="253916" cy="790161"/>
            <a:chOff x="631135" y="2991678"/>
            <a:chExt cx="253916" cy="79016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F873711-D641-4720-920E-8FB6473BB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226955-E4EF-4C34-8EF2-849264987F3E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61E4F9-DF83-4A88-A1DF-D7EB7879EA96}"/>
              </a:ext>
            </a:extLst>
          </p:cNvPr>
          <p:cNvGrpSpPr/>
          <p:nvPr/>
        </p:nvGrpSpPr>
        <p:grpSpPr>
          <a:xfrm>
            <a:off x="2394853" y="3829757"/>
            <a:ext cx="253916" cy="790161"/>
            <a:chOff x="631135" y="2991678"/>
            <a:chExt cx="253916" cy="79016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24A26D-BEED-4B0B-AB88-24C4EA726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B5F32F-FD91-40C7-9ADE-9788C762DBFE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1CC289-206D-4113-822B-C6A459B9B3B1}"/>
              </a:ext>
            </a:extLst>
          </p:cNvPr>
          <p:cNvGrpSpPr/>
          <p:nvPr/>
        </p:nvGrpSpPr>
        <p:grpSpPr>
          <a:xfrm>
            <a:off x="5051514" y="3829757"/>
            <a:ext cx="253916" cy="790161"/>
            <a:chOff x="631135" y="2991678"/>
            <a:chExt cx="253916" cy="79016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E0AEE3-B563-434D-93A8-D0C91E43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55861A-86D9-4EB6-8C08-538AC79E6F2F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FEAD19F-2646-4387-8130-3AB58C12877B}"/>
              </a:ext>
            </a:extLst>
          </p:cNvPr>
          <p:cNvSpPr txBox="1"/>
          <p:nvPr/>
        </p:nvSpPr>
        <p:spPr>
          <a:xfrm>
            <a:off x="519996" y="560693"/>
            <a:ext cx="1037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Derzeit: Kurzzeitpräsenz ist ein konstantes Zeitfenster, Trigger innerhalb der Kurzzeit haben keine Auswirkung</a:t>
            </a:r>
            <a:endParaRPr lang="en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BE9BDE-BC42-46C3-94DA-310EF71D2AF9}"/>
              </a:ext>
            </a:extLst>
          </p:cNvPr>
          <p:cNvSpPr txBox="1"/>
          <p:nvPr/>
        </p:nvSpPr>
        <p:spPr>
          <a:xfrm>
            <a:off x="519997" y="2822234"/>
            <a:ext cx="662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Erst ein Trigger in der Kurzzeit-Nachlaufzeit führt zur Langzeitpräsenz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9938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CD11937-BD9B-4FA0-B2F2-FF1EAE678CC8}"/>
              </a:ext>
            </a:extLst>
          </p:cNvPr>
          <p:cNvSpPr/>
          <p:nvPr/>
        </p:nvSpPr>
        <p:spPr>
          <a:xfrm>
            <a:off x="631135" y="1315535"/>
            <a:ext cx="2966616" cy="27569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51C4D-6210-43EC-99CA-F67DE5AA36AB}"/>
              </a:ext>
            </a:extLst>
          </p:cNvPr>
          <p:cNvSpPr/>
          <p:nvPr/>
        </p:nvSpPr>
        <p:spPr>
          <a:xfrm>
            <a:off x="631125" y="1042085"/>
            <a:ext cx="4035287" cy="549149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Max. Kurzzeitpräsenz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28D6E1-9660-48E3-9D0B-F888BA3DFEA4}"/>
              </a:ext>
            </a:extLst>
          </p:cNvPr>
          <p:cNvSpPr/>
          <p:nvPr/>
        </p:nvSpPr>
        <p:spPr>
          <a:xfrm>
            <a:off x="4666422" y="1042085"/>
            <a:ext cx="1192695" cy="54914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Kurzzeit-Nachlauf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8844C-25DC-447E-8300-55D88F966627}"/>
              </a:ext>
            </a:extLst>
          </p:cNvPr>
          <p:cNvSpPr/>
          <p:nvPr/>
        </p:nvSpPr>
        <p:spPr>
          <a:xfrm>
            <a:off x="5859117" y="1042085"/>
            <a:ext cx="5372100" cy="549149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Langzeitpräsenz</a:t>
            </a:r>
            <a:endParaRPr lang="en-DE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710F36-7B79-43D7-8843-CB644A287367}"/>
              </a:ext>
            </a:extLst>
          </p:cNvPr>
          <p:cNvGrpSpPr/>
          <p:nvPr/>
        </p:nvGrpSpPr>
        <p:grpSpPr>
          <a:xfrm>
            <a:off x="631135" y="1591235"/>
            <a:ext cx="253916" cy="790161"/>
            <a:chOff x="631135" y="2991678"/>
            <a:chExt cx="253916" cy="79016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022243-1899-4887-B451-2C4671B94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0155AC-4CE3-42B0-BEC5-2694CB5C5776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3ABCC3-07B1-4424-AD6F-4E91F2984673}"/>
              </a:ext>
            </a:extLst>
          </p:cNvPr>
          <p:cNvGrpSpPr/>
          <p:nvPr/>
        </p:nvGrpSpPr>
        <p:grpSpPr>
          <a:xfrm>
            <a:off x="1491804" y="1591234"/>
            <a:ext cx="253916" cy="790161"/>
            <a:chOff x="631135" y="2991678"/>
            <a:chExt cx="253916" cy="79016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47B60D-03F5-4B35-B568-0B03FB398A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92417F-A475-4C36-911B-64A82172088F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54DBD8-EDF6-4AFB-A18D-DFC896DE209B}"/>
              </a:ext>
            </a:extLst>
          </p:cNvPr>
          <p:cNvGrpSpPr/>
          <p:nvPr/>
        </p:nvGrpSpPr>
        <p:grpSpPr>
          <a:xfrm>
            <a:off x="2394863" y="1591234"/>
            <a:ext cx="253916" cy="790161"/>
            <a:chOff x="631135" y="2991678"/>
            <a:chExt cx="253916" cy="79016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3A5AF3-CD11-48C7-B6CC-6EBF72039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3E6C1C-65DB-48C6-A6E9-75C744FA0C62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A6F97-ADEB-4ADB-99D9-9F03D8944654}"/>
              </a:ext>
            </a:extLst>
          </p:cNvPr>
          <p:cNvSpPr/>
          <p:nvPr/>
        </p:nvSpPr>
        <p:spPr>
          <a:xfrm>
            <a:off x="631124" y="3554058"/>
            <a:ext cx="9321587" cy="27569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24778-22EA-4C19-A14D-A50ED2B68873}"/>
              </a:ext>
            </a:extLst>
          </p:cNvPr>
          <p:cNvSpPr/>
          <p:nvPr/>
        </p:nvSpPr>
        <p:spPr>
          <a:xfrm>
            <a:off x="631125" y="3280608"/>
            <a:ext cx="4035287" cy="549149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Max. Kurzzeitpräsenz</a:t>
            </a:r>
            <a:endParaRPr lang="en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D40D61-4439-4A94-B5E0-812DAC4D5044}"/>
              </a:ext>
            </a:extLst>
          </p:cNvPr>
          <p:cNvSpPr/>
          <p:nvPr/>
        </p:nvSpPr>
        <p:spPr>
          <a:xfrm>
            <a:off x="4666407" y="3280608"/>
            <a:ext cx="1192695" cy="549149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Kurzzeit-Nachlauf</a:t>
            </a:r>
            <a:endParaRPr lang="en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C6BB9B-91D9-4CAE-AE56-F7F789BCDD69}"/>
              </a:ext>
            </a:extLst>
          </p:cNvPr>
          <p:cNvSpPr/>
          <p:nvPr/>
        </p:nvSpPr>
        <p:spPr>
          <a:xfrm>
            <a:off x="5859107" y="3280608"/>
            <a:ext cx="5372100" cy="549149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Langzeitpräsenz</a:t>
            </a:r>
            <a:endParaRPr lang="en-D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EE5236-0E16-49B6-BB6C-7B2C4E0B6DC3}"/>
              </a:ext>
            </a:extLst>
          </p:cNvPr>
          <p:cNvGrpSpPr/>
          <p:nvPr/>
        </p:nvGrpSpPr>
        <p:grpSpPr>
          <a:xfrm>
            <a:off x="631125" y="3829758"/>
            <a:ext cx="253916" cy="790161"/>
            <a:chOff x="631135" y="2991678"/>
            <a:chExt cx="253916" cy="79016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1C6986-27E5-4F7E-BE9A-0BAB1D9FA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34D2658-9D2D-4128-AED3-42BF8B12CDD3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42D5B9-8F6D-4DA5-A75A-0888696CFCB8}"/>
              </a:ext>
            </a:extLst>
          </p:cNvPr>
          <p:cNvGrpSpPr/>
          <p:nvPr/>
        </p:nvGrpSpPr>
        <p:grpSpPr>
          <a:xfrm>
            <a:off x="1491794" y="3829757"/>
            <a:ext cx="253916" cy="790161"/>
            <a:chOff x="631135" y="2991678"/>
            <a:chExt cx="253916" cy="79016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F873711-D641-4720-920E-8FB6473BB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226955-E4EF-4C34-8EF2-849264987F3E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61E4F9-DF83-4A88-A1DF-D7EB7879EA96}"/>
              </a:ext>
            </a:extLst>
          </p:cNvPr>
          <p:cNvGrpSpPr/>
          <p:nvPr/>
        </p:nvGrpSpPr>
        <p:grpSpPr>
          <a:xfrm>
            <a:off x="2394853" y="3829757"/>
            <a:ext cx="253916" cy="790161"/>
            <a:chOff x="631135" y="2991678"/>
            <a:chExt cx="253916" cy="79016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024A26D-BEED-4B0B-AB88-24C4EA726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4B5F32F-FD91-40C7-9ADE-9788C762DBFE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1CC289-206D-4113-822B-C6A459B9B3B1}"/>
              </a:ext>
            </a:extLst>
          </p:cNvPr>
          <p:cNvGrpSpPr/>
          <p:nvPr/>
        </p:nvGrpSpPr>
        <p:grpSpPr>
          <a:xfrm>
            <a:off x="5051514" y="3829757"/>
            <a:ext cx="253916" cy="790161"/>
            <a:chOff x="631135" y="2991678"/>
            <a:chExt cx="253916" cy="79016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E0AEE3-B563-434D-93A8-D0C91E43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55861A-86D9-4EB6-8C08-538AC79E6F2F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FEAD19F-2646-4387-8130-3AB58C12877B}"/>
              </a:ext>
            </a:extLst>
          </p:cNvPr>
          <p:cNvSpPr txBox="1"/>
          <p:nvPr/>
        </p:nvSpPr>
        <p:spPr>
          <a:xfrm>
            <a:off x="537836" y="458108"/>
            <a:ext cx="898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Neu: Kurzzeitpräsenz ist ein maximales Zeitfenster, jeder Trigger startet einen neuen Nachlauf.</a:t>
            </a:r>
            <a:endParaRPr lang="en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BE9BDE-BC42-46C3-94DA-310EF71D2AF9}"/>
              </a:ext>
            </a:extLst>
          </p:cNvPr>
          <p:cNvSpPr txBox="1"/>
          <p:nvPr/>
        </p:nvSpPr>
        <p:spPr>
          <a:xfrm>
            <a:off x="519997" y="2710724"/>
            <a:ext cx="1128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Aber trotzdem würde ein Trigger in der Kurzzeit-Nachlaufzeit nach der </a:t>
            </a:r>
            <a:r>
              <a:rPr lang="de-DE" dirty="0" err="1"/>
              <a:t>max</a:t>
            </a:r>
            <a:r>
              <a:rPr lang="de-DE" dirty="0"/>
              <a:t> Kurzzeitpräsenz zur Langzeitpräsenz führen</a:t>
            </a:r>
            <a:endParaRPr lang="en-DE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B98CEC-23F8-4F17-B3CC-6A21DAEBAE4D}"/>
              </a:ext>
            </a:extLst>
          </p:cNvPr>
          <p:cNvSpPr/>
          <p:nvPr/>
        </p:nvSpPr>
        <p:spPr>
          <a:xfrm>
            <a:off x="631115" y="851099"/>
            <a:ext cx="1192695" cy="38074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Kurzzeit-Nachlauf</a:t>
            </a:r>
            <a:endParaRPr lang="en-DE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985AE9-4E1A-4876-8EEF-E30718248B89}"/>
              </a:ext>
            </a:extLst>
          </p:cNvPr>
          <p:cNvSpPr/>
          <p:nvPr/>
        </p:nvSpPr>
        <p:spPr>
          <a:xfrm>
            <a:off x="1491793" y="858167"/>
            <a:ext cx="1192695" cy="38074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Kurzzeit-Nachlauf</a:t>
            </a:r>
            <a:endParaRPr lang="en-DE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864855-48FA-442D-BE13-052E66AB62F0}"/>
              </a:ext>
            </a:extLst>
          </p:cNvPr>
          <p:cNvSpPr/>
          <p:nvPr/>
        </p:nvSpPr>
        <p:spPr>
          <a:xfrm>
            <a:off x="2405079" y="844740"/>
            <a:ext cx="1192695" cy="38074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Kurzzeit-Nachlauf</a:t>
            </a:r>
            <a:endParaRPr lang="en-DE" sz="1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3883790-DAEF-48C3-AF31-31FC9434475A}"/>
              </a:ext>
            </a:extLst>
          </p:cNvPr>
          <p:cNvGrpSpPr/>
          <p:nvPr/>
        </p:nvGrpSpPr>
        <p:grpSpPr>
          <a:xfrm>
            <a:off x="3319387" y="3829756"/>
            <a:ext cx="253916" cy="790161"/>
            <a:chOff x="631135" y="2991678"/>
            <a:chExt cx="253916" cy="79016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CEAF456-B7D0-4C0B-A9E3-D4566AF8B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5C9BD2-7EFF-4653-B91E-496AB3F56EBF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3144F5-38DA-41DB-9D5E-FA50621917AB}"/>
              </a:ext>
            </a:extLst>
          </p:cNvPr>
          <p:cNvGrpSpPr/>
          <p:nvPr/>
        </p:nvGrpSpPr>
        <p:grpSpPr>
          <a:xfrm>
            <a:off x="4243922" y="3829756"/>
            <a:ext cx="253916" cy="790161"/>
            <a:chOff x="631135" y="2991678"/>
            <a:chExt cx="253916" cy="79016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2BB7788-7E24-4342-A469-E0B6C7904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5" y="2991678"/>
              <a:ext cx="0" cy="79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F866D9-B6FD-463A-832B-93ED10BD1727}"/>
                </a:ext>
              </a:extLst>
            </p:cNvPr>
            <p:cNvSpPr txBox="1"/>
            <p:nvPr/>
          </p:nvSpPr>
          <p:spPr>
            <a:xfrm rot="16200000">
              <a:off x="463592" y="3302042"/>
              <a:ext cx="589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/>
                <a:t>Trigger</a:t>
              </a:r>
              <a:endParaRPr lang="en-DE" sz="1050" dirty="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817118F-A350-4BCC-9BB1-5194719BB1B9}"/>
              </a:ext>
            </a:extLst>
          </p:cNvPr>
          <p:cNvSpPr/>
          <p:nvPr/>
        </p:nvSpPr>
        <p:spPr>
          <a:xfrm>
            <a:off x="3305143" y="3086978"/>
            <a:ext cx="1192695" cy="38074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Kurzzeit-Nachlauf</a:t>
            </a:r>
            <a:endParaRPr lang="en-DE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2C6F5D-D4C5-4203-B2B9-9CA424FECF83}"/>
              </a:ext>
            </a:extLst>
          </p:cNvPr>
          <p:cNvSpPr/>
          <p:nvPr/>
        </p:nvSpPr>
        <p:spPr>
          <a:xfrm>
            <a:off x="631115" y="3082397"/>
            <a:ext cx="1192695" cy="38074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Kurzzeit-Nachlauf</a:t>
            </a:r>
            <a:endParaRPr lang="en-DE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7C211B-D1AD-4959-908E-1FF711D4408E}"/>
              </a:ext>
            </a:extLst>
          </p:cNvPr>
          <p:cNvSpPr/>
          <p:nvPr/>
        </p:nvSpPr>
        <p:spPr>
          <a:xfrm>
            <a:off x="1491793" y="3089465"/>
            <a:ext cx="1192695" cy="38074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Kurzzeit-Nachlauf</a:t>
            </a:r>
            <a:endParaRPr lang="en-DE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52FD18-4B68-46D2-8F10-8E55533964FD}"/>
              </a:ext>
            </a:extLst>
          </p:cNvPr>
          <p:cNvSpPr/>
          <p:nvPr/>
        </p:nvSpPr>
        <p:spPr>
          <a:xfrm>
            <a:off x="2405079" y="3076038"/>
            <a:ext cx="1192695" cy="38074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Kurzzeit-Nachlauf</a:t>
            </a:r>
            <a:endParaRPr lang="en-DE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423DB58-9180-4D35-9A11-EDB28A3C4C71}"/>
              </a:ext>
            </a:extLst>
          </p:cNvPr>
          <p:cNvSpPr/>
          <p:nvPr/>
        </p:nvSpPr>
        <p:spPr>
          <a:xfrm>
            <a:off x="4233475" y="3094392"/>
            <a:ext cx="1192695" cy="38074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Kurzzeit-Nachlauf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13667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94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Porscha, Waldemar</dc:creator>
  <cp:lastModifiedBy>Porscha, Waldemar</cp:lastModifiedBy>
  <cp:revision>8</cp:revision>
  <dcterms:created xsi:type="dcterms:W3CDTF">2021-11-26T08:14:07Z</dcterms:created>
  <dcterms:modified xsi:type="dcterms:W3CDTF">2021-11-26T08:55:14Z</dcterms:modified>
</cp:coreProperties>
</file>