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7" r:id="rId5"/>
    <p:sldId id="259" r:id="rId6"/>
    <p:sldId id="261" r:id="rId7"/>
    <p:sldId id="263" r:id="rId8"/>
    <p:sldId id="258" r:id="rId9"/>
    <p:sldId id="265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9C418E3-4047-4B5F-9A3D-35593C6EFF0E}"/>
    <pc:docChg chg="addSld delSld modSld">
      <pc:chgData name="" userId="" providerId="" clId="Web-{C9C418E3-4047-4B5F-9A3D-35593C6EFF0E}" dt="2019-08-13T18:38:38.101" v="35" actId="20577"/>
      <pc:docMkLst>
        <pc:docMk/>
      </pc:docMkLst>
      <pc:sldChg chg="modSp">
        <pc:chgData name="" userId="" providerId="" clId="Web-{C9C418E3-4047-4B5F-9A3D-35593C6EFF0E}" dt="2019-08-13T18:38:38.101" v="35" actId="20577"/>
        <pc:sldMkLst>
          <pc:docMk/>
          <pc:sldMk cId="109857222" sldId="256"/>
        </pc:sldMkLst>
        <pc:spChg chg="mod">
          <ac:chgData name="" userId="" providerId="" clId="Web-{C9C418E3-4047-4B5F-9A3D-35593C6EFF0E}" dt="2019-08-13T18:38:38.101" v="35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" userId="" providerId="" clId="Web-{C9C418E3-4047-4B5F-9A3D-35593C6EFF0E}" dt="2019-08-13T18:37:16.944" v="2"/>
        <pc:sldMkLst>
          <pc:docMk/>
          <pc:sldMk cId="922332156" sldId="260"/>
        </pc:sldMkLst>
      </pc:sldChg>
      <pc:sldChg chg="del">
        <pc:chgData name="" userId="" providerId="" clId="Web-{C9C418E3-4047-4B5F-9A3D-35593C6EFF0E}" dt="2019-08-13T18:37:19.366" v="3"/>
        <pc:sldMkLst>
          <pc:docMk/>
          <pc:sldMk cId="1687962639" sldId="262"/>
        </pc:sldMkLst>
      </pc:sldChg>
      <pc:sldChg chg="delSp modSp mod modClrScheme chgLayout">
        <pc:chgData name="" userId="" providerId="" clId="Web-{C9C418E3-4047-4B5F-9A3D-35593C6EFF0E}" dt="2019-08-13T18:37:59.851" v="6" actId="1076"/>
        <pc:sldMkLst>
          <pc:docMk/>
          <pc:sldMk cId="1737084921" sldId="263"/>
        </pc:sldMkLst>
        <pc:spChg chg="mod ord">
          <ac:chgData name="" userId="" providerId="" clId="Web-{C9C418E3-4047-4B5F-9A3D-35593C6EFF0E}" dt="2019-08-13T18:37:59.851" v="6" actId="1076"/>
          <ac:spMkLst>
            <pc:docMk/>
            <pc:sldMk cId="1737084921" sldId="263"/>
            <ac:spMk id="2" creationId="{03ABE67C-AE1A-4F90-93B9-1EA65FA67A6A}"/>
          </ac:spMkLst>
        </pc:spChg>
        <pc:spChg chg="del mod ord">
          <ac:chgData name="" userId="" providerId="" clId="Web-{C9C418E3-4047-4B5F-9A3D-35593C6EFF0E}" dt="2019-08-13T18:37:53.569" v="5"/>
          <ac:spMkLst>
            <pc:docMk/>
            <pc:sldMk cId="1737084921" sldId="263"/>
            <ac:spMk id="3" creationId="{DFD81E33-8517-493A-A176-7BEF7D111F7E}"/>
          </ac:spMkLst>
        </pc:spChg>
        <pc:spChg chg="del">
          <ac:chgData name="" userId="" providerId="" clId="Web-{C9C418E3-4047-4B5F-9A3D-35593C6EFF0E}" dt="2019-08-13T18:37:50.007" v="4"/>
          <ac:spMkLst>
            <pc:docMk/>
            <pc:sldMk cId="1737084921" sldId="263"/>
            <ac:spMk id="4" creationId="{F44DA094-2CBA-4E3B-B4E1-7C85B4122412}"/>
          </ac:spMkLst>
        </pc:spChg>
      </pc:sldChg>
      <pc:sldChg chg="add del replId">
        <pc:chgData name="" userId="" providerId="" clId="Web-{C9C418E3-4047-4B5F-9A3D-35593C6EFF0E}" dt="2019-08-13T18:37:15.225" v="1"/>
        <pc:sldMkLst>
          <pc:docMk/>
          <pc:sldMk cId="1202078847" sldId="271"/>
        </pc:sldMkLst>
      </pc:sldChg>
    </pc:docChg>
  </pc:docChgLst>
  <pc:docChgLst>
    <pc:chgData clId="Web-{4CB7E73B-CC68-445D-A77D-2CF1793609DA}"/>
    <pc:docChg chg="addSld modSld">
      <pc:chgData name="" userId="" providerId="" clId="Web-{4CB7E73B-CC68-445D-A77D-2CF1793609DA}" dt="2019-07-24T20:16:39.211" v="46" actId="20577"/>
      <pc:docMkLst>
        <pc:docMk/>
      </pc:docMkLst>
      <pc:sldChg chg="modSp">
        <pc:chgData name="" userId="" providerId="" clId="Web-{4CB7E73B-CC68-445D-A77D-2CF1793609DA}" dt="2019-07-24T20:13:59.069" v="6" actId="20577"/>
        <pc:sldMkLst>
          <pc:docMk/>
          <pc:sldMk cId="1203908412" sldId="266"/>
        </pc:sldMkLst>
        <pc:spChg chg="mod">
          <ac:chgData name="" userId="" providerId="" clId="Web-{4CB7E73B-CC68-445D-A77D-2CF1793609DA}" dt="2019-07-24T20:13:59.069" v="6" actId="20577"/>
          <ac:spMkLst>
            <pc:docMk/>
            <pc:sldMk cId="1203908412" sldId="266"/>
            <ac:spMk id="3" creationId="{DAC2DEC0-512E-416C-A010-8021B7B4BD02}"/>
          </ac:spMkLst>
        </pc:spChg>
      </pc:sldChg>
      <pc:sldChg chg="delSp modSp new">
        <pc:chgData name="" userId="" providerId="" clId="Web-{4CB7E73B-CC68-445D-A77D-2CF1793609DA}" dt="2019-07-24T20:13:51.678" v="3"/>
        <pc:sldMkLst>
          <pc:docMk/>
          <pc:sldMk cId="633249354" sldId="269"/>
        </pc:sldMkLst>
        <pc:spChg chg="mod">
          <ac:chgData name="" userId="" providerId="" clId="Web-{4CB7E73B-CC68-445D-A77D-2CF1793609DA}" dt="2019-07-24T20:13:48.741" v="2" actId="20577"/>
          <ac:spMkLst>
            <pc:docMk/>
            <pc:sldMk cId="633249354" sldId="269"/>
            <ac:spMk id="2" creationId="{EBB4411E-7E86-4BBF-ABD2-A882FA2D5CB7}"/>
          </ac:spMkLst>
        </pc:spChg>
        <pc:spChg chg="del">
          <ac:chgData name="" userId="" providerId="" clId="Web-{4CB7E73B-CC68-445D-A77D-2CF1793609DA}" dt="2019-07-24T20:13:51.678" v="3"/>
          <ac:spMkLst>
            <pc:docMk/>
            <pc:sldMk cId="633249354" sldId="269"/>
            <ac:spMk id="3" creationId="{C74D0C8A-D496-424B-BE36-E18E9DFDED7E}"/>
          </ac:spMkLst>
        </pc:spChg>
      </pc:sldChg>
      <pc:sldChg chg="modSp new">
        <pc:chgData name="" userId="" providerId="" clId="Web-{4CB7E73B-CC68-445D-A77D-2CF1793609DA}" dt="2019-07-24T20:16:39.086" v="44" actId="20577"/>
        <pc:sldMkLst>
          <pc:docMk/>
          <pc:sldMk cId="4181396835" sldId="270"/>
        </pc:sldMkLst>
        <pc:spChg chg="mod">
          <ac:chgData name="" userId="" providerId="" clId="Web-{4CB7E73B-CC68-445D-A77D-2CF1793609DA}" dt="2019-07-24T20:16:20.148" v="18" actId="20577"/>
          <ac:spMkLst>
            <pc:docMk/>
            <pc:sldMk cId="4181396835" sldId="270"/>
            <ac:spMk id="2" creationId="{4F795016-B36F-4012-82DF-C62107D0D585}"/>
          </ac:spMkLst>
        </pc:spChg>
        <pc:spChg chg="mod">
          <ac:chgData name="" userId="" providerId="" clId="Web-{4CB7E73B-CC68-445D-A77D-2CF1793609DA}" dt="2019-07-24T20:16:39.086" v="44" actId="20577"/>
          <ac:spMkLst>
            <pc:docMk/>
            <pc:sldMk cId="4181396835" sldId="270"/>
            <ac:spMk id="3" creationId="{45FD4116-9DE9-4D23-BBFD-C080B2638DA4}"/>
          </ac:spMkLst>
        </pc:spChg>
      </pc:sldChg>
    </pc:docChg>
  </pc:docChgLst>
  <pc:docChgLst>
    <pc:chgData clId="Web-{4D3A4249-2F5B-429D-92BB-6CF27277E8A6}"/>
    <pc:docChg chg="modSld">
      <pc:chgData name="" userId="" providerId="" clId="Web-{4D3A4249-2F5B-429D-92BB-6CF27277E8A6}" dt="2019-08-13T18:38:01.773" v="12" actId="20577"/>
      <pc:docMkLst>
        <pc:docMk/>
      </pc:docMkLst>
      <pc:sldChg chg="modSp">
        <pc:chgData name="" userId="" providerId="" clId="Web-{4D3A4249-2F5B-429D-92BB-6CF27277E8A6}" dt="2019-08-13T18:38:01.773" v="11" actId="20577"/>
        <pc:sldMkLst>
          <pc:docMk/>
          <pc:sldMk cId="3091188702" sldId="261"/>
        </pc:sldMkLst>
        <pc:spChg chg="mod">
          <ac:chgData name="" userId="" providerId="" clId="Web-{4D3A4249-2F5B-429D-92BB-6CF27277E8A6}" dt="2019-08-13T18:38:01.773" v="11" actId="20577"/>
          <ac:spMkLst>
            <pc:docMk/>
            <pc:sldMk cId="3091188702" sldId="261"/>
            <ac:spMk id="3" creationId="{B694BA89-61E6-442C-897A-B7D12FC4E2CF}"/>
          </ac:spMkLst>
        </pc:spChg>
      </pc:sldChg>
    </pc:docChg>
  </pc:docChgLst>
  <pc:docChgLst>
    <pc:chgData clId="Web-{28188A29-BF5A-4E54-8E39-72D2394CF16A}"/>
    <pc:docChg chg="addSld modSld sldOrd">
      <pc:chgData name="" userId="" providerId="" clId="Web-{28188A29-BF5A-4E54-8E39-72D2394CF16A}" dt="2019-07-23T19:19:39.825" v="434" actId="20577"/>
      <pc:docMkLst>
        <pc:docMk/>
      </pc:docMkLst>
      <pc:sldChg chg="modSp">
        <pc:chgData name="" userId="" providerId="" clId="Web-{28188A29-BF5A-4E54-8E39-72D2394CF16A}" dt="2019-07-23T18:21:49.526" v="24" actId="20577"/>
        <pc:sldMkLst>
          <pc:docMk/>
          <pc:sldMk cId="109857222" sldId="256"/>
        </pc:sldMkLst>
        <pc:spChg chg="mod">
          <ac:chgData name="" userId="" providerId="" clId="Web-{28188A29-BF5A-4E54-8E39-72D2394CF16A}" dt="2019-07-23T18:21:15.947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28188A29-BF5A-4E54-8E39-72D2394CF16A}" dt="2019-07-23T18:21:49.526" v="2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" userId="" providerId="" clId="Web-{28188A29-BF5A-4E54-8E39-72D2394CF16A}" dt="2019-07-23T19:09:33.384" v="386" actId="1076"/>
        <pc:sldMkLst>
          <pc:docMk/>
          <pc:sldMk cId="4112340066" sldId="257"/>
        </pc:sldMkLst>
        <pc:spChg chg="mod">
          <ac:chgData name="" userId="" providerId="" clId="Web-{28188A29-BF5A-4E54-8E39-72D2394CF16A}" dt="2019-07-23T19:09:33.384" v="386" actId="1076"/>
          <ac:spMkLst>
            <pc:docMk/>
            <pc:sldMk cId="4112340066" sldId="257"/>
            <ac:spMk id="2" creationId="{FD9700F0-83B0-4F5A-BBDE-FD4C36CD3876}"/>
          </ac:spMkLst>
        </pc:spChg>
        <pc:spChg chg="del">
          <ac:chgData name="" userId="" providerId="" clId="Web-{28188A29-BF5A-4E54-8E39-72D2394CF16A}" dt="2019-07-23T18:50:32.410" v="215"/>
          <ac:spMkLst>
            <pc:docMk/>
            <pc:sldMk cId="4112340066" sldId="257"/>
            <ac:spMk id="3" creationId="{91C50DD7-FFD1-44E8-B94A-234C96E263A1}"/>
          </ac:spMkLst>
        </pc:spChg>
        <pc:spChg chg="add del">
          <ac:chgData name="" userId="" providerId="" clId="Web-{28188A29-BF5A-4E54-8E39-72D2394CF16A}" dt="2019-07-23T18:51:49.958" v="234"/>
          <ac:spMkLst>
            <pc:docMk/>
            <pc:sldMk cId="4112340066" sldId="257"/>
            <ac:spMk id="6" creationId="{9B9598CD-808B-4616-A79E-FC830B79BBCB}"/>
          </ac:spMkLst>
        </pc:spChg>
        <pc:spChg chg="add mod">
          <ac:chgData name="" userId="" providerId="" clId="Web-{28188A29-BF5A-4E54-8E39-72D2394CF16A}" dt="2019-07-23T18:51:58.895" v="236" actId="20577"/>
          <ac:spMkLst>
            <pc:docMk/>
            <pc:sldMk cId="4112340066" sldId="257"/>
            <ac:spMk id="7" creationId="{8FEEA107-8B9B-4250-B9BE-7E28B4DCC053}"/>
          </ac:spMkLst>
        </pc:spChg>
        <pc:picChg chg="add mod ord">
          <ac:chgData name="" userId="" providerId="" clId="Web-{28188A29-BF5A-4E54-8E39-72D2394CF16A}" dt="2019-07-23T18:50:34.770" v="217" actId="1076"/>
          <ac:picMkLst>
            <pc:docMk/>
            <pc:sldMk cId="4112340066" sldId="257"/>
            <ac:picMk id="4" creationId="{1EB0EFF2-64D3-4378-8A6A-941790D36B28}"/>
          </ac:picMkLst>
        </pc:picChg>
      </pc:sldChg>
      <pc:sldChg chg="modSp new">
        <pc:chgData name="" userId="" providerId="" clId="Web-{28188A29-BF5A-4E54-8E39-72D2394CF16A}" dt="2019-07-23T18:22:39.088" v="53" actId="20577"/>
        <pc:sldMkLst>
          <pc:docMk/>
          <pc:sldMk cId="1797660772" sldId="258"/>
        </pc:sldMkLst>
        <pc:spChg chg="mod">
          <ac:chgData name="" userId="" providerId="" clId="Web-{28188A29-BF5A-4E54-8E39-72D2394CF16A}" dt="2019-07-23T18:22:39.088" v="53" actId="20577"/>
          <ac:spMkLst>
            <pc:docMk/>
            <pc:sldMk cId="1797660772" sldId="258"/>
            <ac:spMk id="2" creationId="{66F0EA44-111D-47D2-88E8-8FE8DF34EA41}"/>
          </ac:spMkLst>
        </pc:spChg>
        <pc:spChg chg="mod">
          <ac:chgData name="" userId="" providerId="" clId="Web-{28188A29-BF5A-4E54-8E39-72D2394CF16A}" dt="2019-07-23T18:22:18.010" v="35" actId="20577"/>
          <ac:spMkLst>
            <pc:docMk/>
            <pc:sldMk cId="1797660772" sldId="258"/>
            <ac:spMk id="3" creationId="{C8F01AF0-AFC2-45DA-849A-97CAB1C13050}"/>
          </ac:spMkLst>
        </pc:spChg>
        <pc:spChg chg="mod">
          <ac:chgData name="" userId="" providerId="" clId="Web-{28188A29-BF5A-4E54-8E39-72D2394CF16A}" dt="2019-07-23T18:22:20.901" v="39" actId="20577"/>
          <ac:spMkLst>
            <pc:docMk/>
            <pc:sldMk cId="1797660772" sldId="258"/>
            <ac:spMk id="4" creationId="{4ED884BD-05DA-4540-AD6F-6D127AC1AD44}"/>
          </ac:spMkLst>
        </pc:spChg>
      </pc:sldChg>
      <pc:sldChg chg="delSp modSp new mod modClrScheme chgLayout">
        <pc:chgData name="" userId="" providerId="" clId="Web-{28188A29-BF5A-4E54-8E39-72D2394CF16A}" dt="2019-07-23T19:16:33.839" v="413" actId="20577"/>
        <pc:sldMkLst>
          <pc:docMk/>
          <pc:sldMk cId="3585516847" sldId="259"/>
        </pc:sldMkLst>
        <pc:spChg chg="mod ord">
          <ac:chgData name="" userId="" providerId="" clId="Web-{28188A29-BF5A-4E54-8E39-72D2394CF16A}" dt="2019-07-23T19:04:32.289" v="330"/>
          <ac:spMkLst>
            <pc:docMk/>
            <pc:sldMk cId="3585516847" sldId="259"/>
            <ac:spMk id="2" creationId="{0F95C697-B62F-4553-AFFF-300312FF1065}"/>
          </ac:spMkLst>
        </pc:spChg>
        <pc:spChg chg="mod ord">
          <ac:chgData name="" userId="" providerId="" clId="Web-{28188A29-BF5A-4E54-8E39-72D2394CF16A}" dt="2019-07-23T19:16:33.839" v="413" actId="20577"/>
          <ac:spMkLst>
            <pc:docMk/>
            <pc:sldMk cId="3585516847" sldId="259"/>
            <ac:spMk id="3" creationId="{78445BE0-8F56-4063-83E0-4EFFAD9A5E5C}"/>
          </ac:spMkLst>
        </pc:spChg>
        <pc:spChg chg="del">
          <ac:chgData name="" userId="" providerId="" clId="Web-{28188A29-BF5A-4E54-8E39-72D2394CF16A}" dt="2019-07-23T19:04:32.289" v="330"/>
          <ac:spMkLst>
            <pc:docMk/>
            <pc:sldMk cId="3585516847" sldId="259"/>
            <ac:spMk id="4" creationId="{0C2ECBD5-052F-4203-8808-BFF9F765BD6D}"/>
          </ac:spMkLst>
        </pc:spChg>
      </pc:sldChg>
      <pc:sldChg chg="modSp new">
        <pc:chgData name="" userId="" providerId="" clId="Web-{28188A29-BF5A-4E54-8E39-72D2394CF16A}" dt="2019-07-23T18:25:56.277" v="91" actId="20577"/>
        <pc:sldMkLst>
          <pc:docMk/>
          <pc:sldMk cId="922332156" sldId="260"/>
        </pc:sldMkLst>
        <pc:spChg chg="mod">
          <ac:chgData name="" userId="" providerId="" clId="Web-{28188A29-BF5A-4E54-8E39-72D2394CF16A}" dt="2019-07-23T18:25:56.277" v="91" actId="20577"/>
          <ac:spMkLst>
            <pc:docMk/>
            <pc:sldMk cId="922332156" sldId="260"/>
            <ac:spMk id="2" creationId="{919CF36C-7734-4C6C-A0BC-44CC235C2764}"/>
          </ac:spMkLst>
        </pc:spChg>
      </pc:sldChg>
      <pc:sldChg chg="modSp new">
        <pc:chgData name="" userId="" providerId="" clId="Web-{28188A29-BF5A-4E54-8E39-72D2394CF16A}" dt="2019-07-23T19:16:40.089" v="416" actId="20577"/>
        <pc:sldMkLst>
          <pc:docMk/>
          <pc:sldMk cId="3091188702" sldId="261"/>
        </pc:sldMkLst>
        <pc:spChg chg="mod">
          <ac:chgData name="" userId="" providerId="" clId="Web-{28188A29-BF5A-4E54-8E39-72D2394CF16A}" dt="2019-07-23T18:27:09.402" v="117" actId="20577"/>
          <ac:spMkLst>
            <pc:docMk/>
            <pc:sldMk cId="3091188702" sldId="261"/>
            <ac:spMk id="2" creationId="{032D575E-B1B0-487C-ABF2-74926DEF7951}"/>
          </ac:spMkLst>
        </pc:spChg>
        <pc:spChg chg="mod">
          <ac:chgData name="" userId="" providerId="" clId="Web-{28188A29-BF5A-4E54-8E39-72D2394CF16A}" dt="2019-07-23T19:16:40.089" v="416" actId="20577"/>
          <ac:spMkLst>
            <pc:docMk/>
            <pc:sldMk cId="3091188702" sldId="261"/>
            <ac:spMk id="3" creationId="{B694BA89-61E6-442C-897A-B7D12FC4E2CF}"/>
          </ac:spMkLst>
        </pc:spChg>
      </pc:sldChg>
      <pc:sldChg chg="modSp new">
        <pc:chgData name="" userId="" providerId="" clId="Web-{28188A29-BF5A-4E54-8E39-72D2394CF16A}" dt="2019-07-23T18:44:33.205" v="175" actId="20577"/>
        <pc:sldMkLst>
          <pc:docMk/>
          <pc:sldMk cId="1687962639" sldId="262"/>
        </pc:sldMkLst>
        <pc:spChg chg="mod">
          <ac:chgData name="" userId="" providerId="" clId="Web-{28188A29-BF5A-4E54-8E39-72D2394CF16A}" dt="2019-07-23T18:44:33.205" v="175" actId="20577"/>
          <ac:spMkLst>
            <pc:docMk/>
            <pc:sldMk cId="1687962639" sldId="262"/>
            <ac:spMk id="2" creationId="{9B306FEB-70F2-4ACE-BB03-B8CE12FA8186}"/>
          </ac:spMkLst>
        </pc:spChg>
      </pc:sldChg>
      <pc:sldChg chg="modSp new">
        <pc:chgData name="" userId="" providerId="" clId="Web-{28188A29-BF5A-4E54-8E39-72D2394CF16A}" dt="2019-07-23T18:44:22.939" v="168" actId="1076"/>
        <pc:sldMkLst>
          <pc:docMk/>
          <pc:sldMk cId="1737084921" sldId="263"/>
        </pc:sldMkLst>
        <pc:spChg chg="mod">
          <ac:chgData name="" userId="" providerId="" clId="Web-{28188A29-BF5A-4E54-8E39-72D2394CF16A}" dt="2019-07-23T18:44:22.939" v="168" actId="1076"/>
          <ac:spMkLst>
            <pc:docMk/>
            <pc:sldMk cId="1737084921" sldId="263"/>
            <ac:spMk id="2" creationId="{03ABE67C-AE1A-4F90-93B9-1EA65FA67A6A}"/>
          </ac:spMkLst>
        </pc:spChg>
      </pc:sldChg>
      <pc:sldChg chg="modSp new">
        <pc:chgData name="" userId="" providerId="" clId="Web-{28188A29-BF5A-4E54-8E39-72D2394CF16A}" dt="2019-07-23T18:44:05.908" v="160" actId="20577"/>
        <pc:sldMkLst>
          <pc:docMk/>
          <pc:sldMk cId="803152059" sldId="264"/>
        </pc:sldMkLst>
        <pc:spChg chg="mod">
          <ac:chgData name="" userId="" providerId="" clId="Web-{28188A29-BF5A-4E54-8E39-72D2394CF16A}" dt="2019-07-23T18:43:59.001" v="150" actId="20577"/>
          <ac:spMkLst>
            <pc:docMk/>
            <pc:sldMk cId="803152059" sldId="264"/>
            <ac:spMk id="2" creationId="{CB00B6F2-E9A0-4C33-B172-805BD35993D6}"/>
          </ac:spMkLst>
        </pc:spChg>
        <pc:spChg chg="mod">
          <ac:chgData name="" userId="" providerId="" clId="Web-{28188A29-BF5A-4E54-8E39-72D2394CF16A}" dt="2019-07-23T18:44:04.517" v="157" actId="20577"/>
          <ac:spMkLst>
            <pc:docMk/>
            <pc:sldMk cId="803152059" sldId="264"/>
            <ac:spMk id="3" creationId="{79297A8E-0B25-494B-A1BA-1B06DE1B0F91}"/>
          </ac:spMkLst>
        </pc:spChg>
        <pc:spChg chg="mod">
          <ac:chgData name="" userId="" providerId="" clId="Web-{28188A29-BF5A-4E54-8E39-72D2394CF16A}" dt="2019-07-23T18:44:05.908" v="160" actId="20577"/>
          <ac:spMkLst>
            <pc:docMk/>
            <pc:sldMk cId="803152059" sldId="264"/>
            <ac:spMk id="5" creationId="{F156EBDB-D892-4BB4-A39D-FE18DDC45804}"/>
          </ac:spMkLst>
        </pc:spChg>
      </pc:sldChg>
      <pc:sldChg chg="modSp new">
        <pc:chgData name="" userId="" providerId="" clId="Web-{28188A29-BF5A-4E54-8E39-72D2394CF16A}" dt="2019-07-23T18:45:45.565" v="200" actId="20577"/>
        <pc:sldMkLst>
          <pc:docMk/>
          <pc:sldMk cId="2939680796" sldId="265"/>
        </pc:sldMkLst>
        <pc:spChg chg="mod">
          <ac:chgData name="" userId="" providerId="" clId="Web-{28188A29-BF5A-4E54-8E39-72D2394CF16A}" dt="2019-07-23T18:45:45.565" v="200" actId="20577"/>
          <ac:spMkLst>
            <pc:docMk/>
            <pc:sldMk cId="2939680796" sldId="265"/>
            <ac:spMk id="2" creationId="{9E8945C5-1F44-4898-8AF0-581F063D1FAE}"/>
          </ac:spMkLst>
        </pc:spChg>
      </pc:sldChg>
      <pc:sldChg chg="modSp new">
        <pc:chgData name="" userId="" providerId="" clId="Web-{28188A29-BF5A-4E54-8E39-72D2394CF16A}" dt="2019-07-23T18:46:04.424" v="211" actId="20577"/>
        <pc:sldMkLst>
          <pc:docMk/>
          <pc:sldMk cId="1203908412" sldId="266"/>
        </pc:sldMkLst>
        <pc:spChg chg="mod">
          <ac:chgData name="" userId="" providerId="" clId="Web-{28188A29-BF5A-4E54-8E39-72D2394CF16A}" dt="2019-07-23T18:45:58.674" v="206" actId="20577"/>
          <ac:spMkLst>
            <pc:docMk/>
            <pc:sldMk cId="1203908412" sldId="266"/>
            <ac:spMk id="2" creationId="{5E42B099-FCF8-4B2A-AD1D-481C02E33956}"/>
          </ac:spMkLst>
        </pc:spChg>
        <pc:spChg chg="mod">
          <ac:chgData name="" userId="" providerId="" clId="Web-{28188A29-BF5A-4E54-8E39-72D2394CF16A}" dt="2019-07-23T18:46:04.424" v="211" actId="20577"/>
          <ac:spMkLst>
            <pc:docMk/>
            <pc:sldMk cId="1203908412" sldId="266"/>
            <ac:spMk id="3" creationId="{DAC2DEC0-512E-416C-A010-8021B7B4BD02}"/>
          </ac:spMkLst>
        </pc:spChg>
      </pc:sldChg>
      <pc:sldChg chg="modSp new ord">
        <pc:chgData name="" userId="" providerId="" clId="Web-{28188A29-BF5A-4E54-8E39-72D2394CF16A}" dt="2019-07-23T19:00:09.100" v="254" actId="20577"/>
        <pc:sldMkLst>
          <pc:docMk/>
          <pc:sldMk cId="4180617186" sldId="267"/>
        </pc:sldMkLst>
        <pc:spChg chg="mod">
          <ac:chgData name="" userId="" providerId="" clId="Web-{28188A29-BF5A-4E54-8E39-72D2394CF16A}" dt="2019-07-23T19:00:03.319" v="245" actId="20577"/>
          <ac:spMkLst>
            <pc:docMk/>
            <pc:sldMk cId="4180617186" sldId="267"/>
            <ac:spMk id="2" creationId="{A652878E-C063-4FD2-BC5F-62AF998F5984}"/>
          </ac:spMkLst>
        </pc:spChg>
        <pc:spChg chg="mod">
          <ac:chgData name="" userId="" providerId="" clId="Web-{28188A29-BF5A-4E54-8E39-72D2394CF16A}" dt="2019-07-23T19:00:07.428" v="252" actId="20577"/>
          <ac:spMkLst>
            <pc:docMk/>
            <pc:sldMk cId="4180617186" sldId="267"/>
            <ac:spMk id="3" creationId="{9847520C-D0E7-4FC7-83B8-1281964023A3}"/>
          </ac:spMkLst>
        </pc:spChg>
        <pc:spChg chg="mod">
          <ac:chgData name="" userId="" providerId="" clId="Web-{28188A29-BF5A-4E54-8E39-72D2394CF16A}" dt="2019-07-23T19:00:09.100" v="254" actId="20577"/>
          <ac:spMkLst>
            <pc:docMk/>
            <pc:sldMk cId="4180617186" sldId="267"/>
            <ac:spMk id="5" creationId="{2C66A64D-A4C1-4757-B1DF-92C055496B62}"/>
          </ac:spMkLst>
        </pc:spChg>
      </pc:sldChg>
      <pc:sldChg chg="modSp new">
        <pc:chgData name="" userId="" providerId="" clId="Web-{28188A29-BF5A-4E54-8E39-72D2394CF16A}" dt="2019-07-23T19:19:39.231" v="432" actId="20577"/>
        <pc:sldMkLst>
          <pc:docMk/>
          <pc:sldMk cId="4122740141" sldId="268"/>
        </pc:sldMkLst>
        <pc:spChg chg="mod">
          <ac:chgData name="" userId="" providerId="" clId="Web-{28188A29-BF5A-4E54-8E39-72D2394CF16A}" dt="2019-07-23T19:19:34.809" v="426" actId="20577"/>
          <ac:spMkLst>
            <pc:docMk/>
            <pc:sldMk cId="4122740141" sldId="268"/>
            <ac:spMk id="2" creationId="{085C38BD-4E45-4D14-A229-BB460CAA79B3}"/>
          </ac:spMkLst>
        </pc:spChg>
        <pc:spChg chg="mod">
          <ac:chgData name="" userId="" providerId="" clId="Web-{28188A29-BF5A-4E54-8E39-72D2394CF16A}" dt="2019-07-23T19:19:37.450" v="429" actId="20577"/>
          <ac:spMkLst>
            <pc:docMk/>
            <pc:sldMk cId="4122740141" sldId="268"/>
            <ac:spMk id="3" creationId="{304B591E-2C78-4BDB-A812-AC12E2DDE56A}"/>
          </ac:spMkLst>
        </pc:spChg>
        <pc:spChg chg="mod">
          <ac:chgData name="" userId="" providerId="" clId="Web-{28188A29-BF5A-4E54-8E39-72D2394CF16A}" dt="2019-07-23T19:19:39.231" v="432" actId="20577"/>
          <ac:spMkLst>
            <pc:docMk/>
            <pc:sldMk cId="4122740141" sldId="268"/>
            <ac:spMk id="5" creationId="{34840681-481A-4E75-8BCB-CED7AAF9C7F5}"/>
          </ac:spMkLst>
        </pc:spChg>
      </pc:sldChg>
    </pc:docChg>
  </pc:docChgLst>
  <pc:docChgLst>
    <pc:chgData clId="Web-{6AEAADCD-D393-4801-AA94-2A2A3C769642}"/>
    <pc:docChg chg="modSld">
      <pc:chgData name="" userId="" providerId="" clId="Web-{6AEAADCD-D393-4801-AA94-2A2A3C769642}" dt="2019-08-13T18:38:49.679" v="14" actId="1076"/>
      <pc:docMkLst>
        <pc:docMk/>
      </pc:docMkLst>
      <pc:sldChg chg="modSp">
        <pc:chgData name="" userId="" providerId="" clId="Web-{6AEAADCD-D393-4801-AA94-2A2A3C769642}" dt="2019-08-13T18:38:49.679" v="14" actId="1076"/>
        <pc:sldMkLst>
          <pc:docMk/>
          <pc:sldMk cId="4112340066" sldId="257"/>
        </pc:sldMkLst>
        <pc:picChg chg="mod">
          <ac:chgData name="" userId="" providerId="" clId="Web-{6AEAADCD-D393-4801-AA94-2A2A3C769642}" dt="2019-08-13T18:38:49.679" v="14" actId="1076"/>
          <ac:picMkLst>
            <pc:docMk/>
            <pc:sldMk cId="4112340066" sldId="257"/>
            <ac:picMk id="4" creationId="{1EB0EFF2-64D3-4378-8A6A-941790D36B28}"/>
          </ac:picMkLst>
        </pc:picChg>
      </pc:sldChg>
      <pc:sldChg chg="modSp">
        <pc:chgData name="" userId="" providerId="" clId="Web-{6AEAADCD-D393-4801-AA94-2A2A3C769642}" dt="2019-08-13T18:11:20.154" v="8" actId="20577"/>
        <pc:sldMkLst>
          <pc:docMk/>
          <pc:sldMk cId="1797660772" sldId="258"/>
        </pc:sldMkLst>
        <pc:spChg chg="mod">
          <ac:chgData name="" userId="" providerId="" clId="Web-{6AEAADCD-D393-4801-AA94-2A2A3C769642}" dt="2019-08-13T18:11:20.154" v="8" actId="20577"/>
          <ac:spMkLst>
            <pc:docMk/>
            <pc:sldMk cId="1797660772" sldId="258"/>
            <ac:spMk id="4" creationId="{4ED884BD-05DA-4540-AD6F-6D127AC1AD44}"/>
          </ac:spMkLst>
        </pc:spChg>
      </pc:sldChg>
      <pc:sldChg chg="modSp">
        <pc:chgData name="" userId="" providerId="" clId="Web-{6AEAADCD-D393-4801-AA94-2A2A3C769642}" dt="2019-08-13T18:12:40.639" v="12" actId="20577"/>
        <pc:sldMkLst>
          <pc:docMk/>
          <pc:sldMk cId="2939680796" sldId="265"/>
        </pc:sldMkLst>
        <pc:spChg chg="mod">
          <ac:chgData name="" userId="" providerId="" clId="Web-{6AEAADCD-D393-4801-AA94-2A2A3C769642}" dt="2019-08-13T18:12:38.795" v="11" actId="20577"/>
          <ac:spMkLst>
            <pc:docMk/>
            <pc:sldMk cId="2939680796" sldId="265"/>
            <ac:spMk id="959" creationId="{E7D6389C-F90D-4D64-A328-46ED0479DBD7}"/>
          </ac:spMkLst>
        </pc:spChg>
        <pc:spChg chg="mod">
          <ac:chgData name="" userId="" providerId="" clId="Web-{6AEAADCD-D393-4801-AA94-2A2A3C769642}" dt="2019-08-13T18:12:40.639" v="12" actId="20577"/>
          <ac:spMkLst>
            <pc:docMk/>
            <pc:sldMk cId="2939680796" sldId="265"/>
            <ac:spMk id="973" creationId="{939D8ADA-4BC9-46B3-BFC9-4DEF08C70C81}"/>
          </ac:spMkLst>
        </pc:spChg>
      </pc:sldChg>
    </pc:docChg>
  </pc:docChgLst>
  <pc:docChgLst>
    <pc:chgData clId="Web-{D9173DB7-3F08-40D5-B687-72813CBB195D}"/>
    <pc:docChg chg="modSld">
      <pc:chgData name="" userId="" providerId="" clId="Web-{D9173DB7-3F08-40D5-B687-72813CBB195D}" dt="2019-08-12T20:52:07.156" v="1276" actId="20577"/>
      <pc:docMkLst>
        <pc:docMk/>
      </pc:docMkLst>
      <pc:sldChg chg="modSp">
        <pc:chgData name="" userId="" providerId="" clId="Web-{D9173DB7-3F08-40D5-B687-72813CBB195D}" dt="2019-08-12T20:41:37.150" v="541" actId="20577"/>
        <pc:sldMkLst>
          <pc:docMk/>
          <pc:sldMk cId="3585516847" sldId="259"/>
        </pc:sldMkLst>
        <pc:spChg chg="mod">
          <ac:chgData name="" userId="" providerId="" clId="Web-{D9173DB7-3F08-40D5-B687-72813CBB195D}" dt="2019-08-12T20:41:37.150" v="541" actId="20577"/>
          <ac:spMkLst>
            <pc:docMk/>
            <pc:sldMk cId="3585516847" sldId="259"/>
            <ac:spMk id="3" creationId="{78445BE0-8F56-4063-83E0-4EFFAD9A5E5C}"/>
          </ac:spMkLst>
        </pc:spChg>
      </pc:sldChg>
      <pc:sldChg chg="modSp">
        <pc:chgData name="" userId="" providerId="" clId="Web-{D9173DB7-3F08-40D5-B687-72813CBB195D}" dt="2019-08-12T20:44:07.339" v="850" actId="20577"/>
        <pc:sldMkLst>
          <pc:docMk/>
          <pc:sldMk cId="3091188702" sldId="261"/>
        </pc:sldMkLst>
        <pc:spChg chg="mod">
          <ac:chgData name="" userId="" providerId="" clId="Web-{D9173DB7-3F08-40D5-B687-72813CBB195D}" dt="2019-08-12T20:44:07.339" v="850" actId="20577"/>
          <ac:spMkLst>
            <pc:docMk/>
            <pc:sldMk cId="3091188702" sldId="261"/>
            <ac:spMk id="3" creationId="{B694BA89-61E6-442C-897A-B7D12FC4E2CF}"/>
          </ac:spMkLst>
        </pc:spChg>
      </pc:sldChg>
      <pc:sldChg chg="modSp">
        <pc:chgData name="" userId="" providerId="" clId="Web-{D9173DB7-3F08-40D5-B687-72813CBB195D}" dt="2019-08-12T20:52:07.156" v="1275" actId="20577"/>
        <pc:sldMkLst>
          <pc:docMk/>
          <pc:sldMk cId="4181396835" sldId="270"/>
        </pc:sldMkLst>
        <pc:spChg chg="mod">
          <ac:chgData name="" userId="" providerId="" clId="Web-{D9173DB7-3F08-40D5-B687-72813CBB195D}" dt="2019-08-12T20:52:07.156" v="1275" actId="20577"/>
          <ac:spMkLst>
            <pc:docMk/>
            <pc:sldMk cId="4181396835" sldId="270"/>
            <ac:spMk id="3" creationId="{45FD4116-9DE9-4D23-BBFD-C080B2638DA4}"/>
          </ac:spMkLst>
        </pc:spChg>
      </pc:sldChg>
    </pc:docChg>
  </pc:docChgLst>
  <pc:docChgLst>
    <pc:chgData clId="Web-{6A24D285-70F7-4371-A3F4-36A5F38DA1D7}"/>
    <pc:docChg chg="modSld">
      <pc:chgData name="" userId="" providerId="" clId="Web-{6A24D285-70F7-4371-A3F4-36A5F38DA1D7}" dt="2019-08-12T20:31:14.335" v="63" actId="20577"/>
      <pc:docMkLst>
        <pc:docMk/>
      </pc:docMkLst>
      <pc:sldChg chg="modSp">
        <pc:chgData name="" userId="" providerId="" clId="Web-{6A24D285-70F7-4371-A3F4-36A5F38DA1D7}" dt="2019-08-12T20:31:14.335" v="62" actId="20577"/>
        <pc:sldMkLst>
          <pc:docMk/>
          <pc:sldMk cId="3585516847" sldId="259"/>
        </pc:sldMkLst>
        <pc:spChg chg="mod">
          <ac:chgData name="" userId="" providerId="" clId="Web-{6A24D285-70F7-4371-A3F4-36A5F38DA1D7}" dt="2019-08-12T20:31:14.335" v="62" actId="20577"/>
          <ac:spMkLst>
            <pc:docMk/>
            <pc:sldMk cId="3585516847" sldId="259"/>
            <ac:spMk id="3" creationId="{78445BE0-8F56-4063-83E0-4EFFAD9A5E5C}"/>
          </ac:spMkLst>
        </pc:spChg>
      </pc:sldChg>
    </pc:docChg>
  </pc:docChgLst>
  <pc:docChgLst>
    <pc:chgData clId="Web-{5571EC89-9D4A-467C-A921-125CB2559E4C}"/>
    <pc:docChg chg="modSld">
      <pc:chgData name="" userId="" providerId="" clId="Web-{5571EC89-9D4A-467C-A921-125CB2559E4C}" dt="2019-08-13T19:37:34.137" v="26"/>
      <pc:docMkLst>
        <pc:docMk/>
      </pc:docMkLst>
      <pc:sldChg chg="addSp delSp modSp">
        <pc:chgData name="" userId="" providerId="" clId="Web-{5571EC89-9D4A-467C-A921-125CB2559E4C}" dt="2019-08-13T19:37:34.137" v="26"/>
        <pc:sldMkLst>
          <pc:docMk/>
          <pc:sldMk cId="2939680796" sldId="265"/>
        </pc:sldMkLst>
        <pc:spChg chg="add del">
          <ac:chgData name="" userId="" providerId="" clId="Web-{5571EC89-9D4A-467C-A921-125CB2559E4C}" dt="2019-08-13T19:37:34.137" v="26"/>
          <ac:spMkLst>
            <pc:docMk/>
            <pc:sldMk cId="2939680796" sldId="265"/>
            <ac:spMk id="3" creationId="{C2D7589B-C0B1-497C-B800-25DD65FAD0EB}"/>
          </ac:spMkLst>
        </pc:spChg>
        <pc:spChg chg="del">
          <ac:chgData name="" userId="" providerId="" clId="Web-{5571EC89-9D4A-467C-A921-125CB2559E4C}" dt="2019-08-13T19:37:24.465" v="21"/>
          <ac:spMkLst>
            <pc:docMk/>
            <pc:sldMk cId="2939680796" sldId="265"/>
            <ac:spMk id="835" creationId="{45D2D18C-9AD1-4202-949B-2B75E45113F6}"/>
          </ac:spMkLst>
        </pc:spChg>
        <pc:spChg chg="del">
          <ac:chgData name="" userId="" providerId="" clId="Web-{5571EC89-9D4A-467C-A921-125CB2559E4C}" dt="2019-08-13T19:37:17.606" v="17"/>
          <ac:spMkLst>
            <pc:docMk/>
            <pc:sldMk cId="2939680796" sldId="265"/>
            <ac:spMk id="836" creationId="{AC34DB69-3BBA-4251-A942-3E7DBF5E5956}"/>
          </ac:spMkLst>
        </pc:spChg>
        <pc:spChg chg="del mod">
          <ac:chgData name="" userId="" providerId="" clId="Web-{5571EC89-9D4A-467C-A921-125CB2559E4C}" dt="2019-08-13T19:37:22.496" v="20"/>
          <ac:spMkLst>
            <pc:docMk/>
            <pc:sldMk cId="2939680796" sldId="265"/>
            <ac:spMk id="873" creationId="{23CF1A83-43D1-430F-9240-A346BB1A3769}"/>
          </ac:spMkLst>
        </pc:spChg>
        <pc:spChg chg="del">
          <ac:chgData name="" userId="" providerId="" clId="Web-{5571EC89-9D4A-467C-A921-125CB2559E4C}" dt="2019-08-13T19:36:57.496" v="0"/>
          <ac:spMkLst>
            <pc:docMk/>
            <pc:sldMk cId="2939680796" sldId="265"/>
            <ac:spMk id="958" creationId="{52DA1C66-15E0-498A-B6B4-D034011582F1}"/>
          </ac:spMkLst>
        </pc:spChg>
        <pc:spChg chg="add del">
          <ac:chgData name="" userId="" providerId="" clId="Web-{5571EC89-9D4A-467C-A921-125CB2559E4C}" dt="2019-08-13T19:37:17.246" v="16"/>
          <ac:spMkLst>
            <pc:docMk/>
            <pc:sldMk cId="2939680796" sldId="265"/>
            <ac:spMk id="959" creationId="{E7D6389C-F90D-4D64-A328-46ED0479DBD7}"/>
          </ac:spMkLst>
        </pc:spChg>
        <pc:spChg chg="del">
          <ac:chgData name="" userId="" providerId="" clId="Web-{5571EC89-9D4A-467C-A921-125CB2559E4C}" dt="2019-08-13T19:37:24.481" v="22"/>
          <ac:spMkLst>
            <pc:docMk/>
            <pc:sldMk cId="2939680796" sldId="265"/>
            <ac:spMk id="973" creationId="{939D8ADA-4BC9-46B3-BFC9-4DEF08C70C81}"/>
          </ac:spMkLst>
        </pc:spChg>
        <pc:spChg chg="del">
          <ac:chgData name="" userId="" providerId="" clId="Web-{5571EC89-9D4A-467C-A921-125CB2559E4C}" dt="2019-08-13T19:37:00.715" v="1"/>
          <ac:spMkLst>
            <pc:docMk/>
            <pc:sldMk cId="2939680796" sldId="265"/>
            <ac:spMk id="974" creationId="{16D8D723-6E0C-4A32-B650-AB864EA33BAF}"/>
          </ac:spMkLst>
        </pc:spChg>
        <pc:spChg chg="del mod">
          <ac:chgData name="" userId="" providerId="" clId="Web-{5571EC89-9D4A-467C-A921-125CB2559E4C}" dt="2019-08-13T19:37:17.231" v="15"/>
          <ac:spMkLst>
            <pc:docMk/>
            <pc:sldMk cId="2939680796" sldId="265"/>
            <ac:spMk id="989" creationId="{01A58063-24BF-45DD-9AC3-498A75B5243B}"/>
          </ac:spMkLst>
        </pc:spChg>
        <pc:spChg chg="del mod">
          <ac:chgData name="" userId="" providerId="" clId="Web-{5571EC89-9D4A-467C-A921-125CB2559E4C}" dt="2019-08-13T19:37:01.543" v="4"/>
          <ac:spMkLst>
            <pc:docMk/>
            <pc:sldMk cId="2939680796" sldId="265"/>
            <ac:spMk id="990" creationId="{D909EE32-FC12-4418-82B7-DC4069EFA14E}"/>
          </ac:spMkLst>
        </pc:spChg>
        <pc:spChg chg="del">
          <ac:chgData name="" userId="" providerId="" clId="Web-{5571EC89-9D4A-467C-A921-125CB2559E4C}" dt="2019-08-13T19:37:28.543" v="25"/>
          <ac:spMkLst>
            <pc:docMk/>
            <pc:sldMk cId="2939680796" sldId="265"/>
            <ac:spMk id="1004" creationId="{D04CD1F9-21E9-46FC-B41E-610EE515C845}"/>
          </ac:spMkLst>
        </pc:spChg>
        <pc:spChg chg="del">
          <ac:chgData name="" userId="" providerId="" clId="Web-{5571EC89-9D4A-467C-A921-125CB2559E4C}" dt="2019-08-13T19:37:25.090" v="23"/>
          <ac:spMkLst>
            <pc:docMk/>
            <pc:sldMk cId="2939680796" sldId="265"/>
            <ac:spMk id="1006" creationId="{BF1917DF-8713-4EF7-8D80-3FF91438BF1D}"/>
          </ac:spMkLst>
        </pc:spChg>
        <pc:spChg chg="del">
          <ac:chgData name="" userId="" providerId="" clId="Web-{5571EC89-9D4A-467C-A921-125CB2559E4C}" dt="2019-08-13T19:37:01.918" v="5"/>
          <ac:spMkLst>
            <pc:docMk/>
            <pc:sldMk cId="2939680796" sldId="265"/>
            <ac:spMk id="1007" creationId="{062161F1-D4AB-47BC-97E7-D51EFC70406C}"/>
          </ac:spMkLst>
        </pc:spChg>
        <pc:spChg chg="del">
          <ac:chgData name="" userId="" providerId="" clId="Web-{5571EC89-9D4A-467C-A921-125CB2559E4C}" dt="2019-08-13T19:37:27.793" v="24"/>
          <ac:spMkLst>
            <pc:docMk/>
            <pc:sldMk cId="2939680796" sldId="265"/>
            <ac:spMk id="1008" creationId="{BC3099BD-330F-4AF0-82A8-B3DF00CA4A95}"/>
          </ac:spMkLst>
        </pc:spChg>
        <pc:spChg chg="del">
          <ac:chgData name="" userId="" providerId="" clId="Web-{5571EC89-9D4A-467C-A921-125CB2559E4C}" dt="2019-08-13T19:37:02.590" v="7"/>
          <ac:spMkLst>
            <pc:docMk/>
            <pc:sldMk cId="2939680796" sldId="265"/>
            <ac:spMk id="1011" creationId="{0D7FA163-EBE7-4B1D-89C5-39E5BCC301D5}"/>
          </ac:spMkLst>
        </pc:spChg>
        <pc:spChg chg="del">
          <ac:chgData name="" userId="" providerId="" clId="Web-{5571EC89-9D4A-467C-A921-125CB2559E4C}" dt="2019-08-13T19:37:02.309" v="6"/>
          <ac:spMkLst>
            <pc:docMk/>
            <pc:sldMk cId="2939680796" sldId="265"/>
            <ac:spMk id="1012" creationId="{C58AA9F3-30D3-4544-93FA-86597A41420B}"/>
          </ac:spMkLst>
        </pc:spChg>
        <pc:picChg chg="add mod ord modCrop">
          <ac:chgData name="" userId="" providerId="" clId="Web-{5571EC89-9D4A-467C-A921-125CB2559E4C}" dt="2019-08-13T19:37:34.137" v="26"/>
          <ac:picMkLst>
            <pc:docMk/>
            <pc:sldMk cId="2939680796" sldId="265"/>
            <ac:picMk id="5" creationId="{AD887696-AC1C-4F68-A1FF-512EF77AE2A9}"/>
          </ac:picMkLst>
        </pc:picChg>
      </pc:sldChg>
    </pc:docChg>
  </pc:docChgLst>
  <pc:docChgLst>
    <pc:chgData clId="Web-{FA1D8655-A7E9-4D01-9279-961A2D439F75}"/>
    <pc:docChg chg="modSld">
      <pc:chgData name="" userId="" providerId="" clId="Web-{FA1D8655-A7E9-4D01-9279-961A2D439F75}" dt="2019-08-13T17:38:13.112" v="628" actId="20577"/>
      <pc:docMkLst>
        <pc:docMk/>
      </pc:docMkLst>
      <pc:sldChg chg="modSp">
        <pc:chgData name="" userId="" providerId="" clId="Web-{FA1D8655-A7E9-4D01-9279-961A2D439F75}" dt="2019-08-13T17:38:13.112" v="627" actId="20577"/>
        <pc:sldMkLst>
          <pc:docMk/>
          <pc:sldMk cId="3585516847" sldId="259"/>
        </pc:sldMkLst>
        <pc:spChg chg="mod">
          <ac:chgData name="" userId="" providerId="" clId="Web-{FA1D8655-A7E9-4D01-9279-961A2D439F75}" dt="2019-08-13T17:38:13.112" v="627" actId="20577"/>
          <ac:spMkLst>
            <pc:docMk/>
            <pc:sldMk cId="3585516847" sldId="259"/>
            <ac:spMk id="3" creationId="{78445BE0-8F56-4063-83E0-4EFFAD9A5E5C}"/>
          </ac:spMkLst>
        </pc:spChg>
      </pc:sldChg>
      <pc:sldChg chg="modSp">
        <pc:chgData name="" userId="" providerId="" clId="Web-{FA1D8655-A7E9-4D01-9279-961A2D439F75}" dt="2019-08-13T17:32:15.108" v="325" actId="20577"/>
        <pc:sldMkLst>
          <pc:docMk/>
          <pc:sldMk cId="3091188702" sldId="261"/>
        </pc:sldMkLst>
        <pc:spChg chg="mod">
          <ac:chgData name="" userId="" providerId="" clId="Web-{FA1D8655-A7E9-4D01-9279-961A2D439F75}" dt="2019-08-13T17:32:15.108" v="325" actId="20577"/>
          <ac:spMkLst>
            <pc:docMk/>
            <pc:sldMk cId="3091188702" sldId="261"/>
            <ac:spMk id="3" creationId="{B694BA89-61E6-442C-897A-B7D12FC4E2CF}"/>
          </ac:spMkLst>
        </pc:spChg>
      </pc:sldChg>
      <pc:sldChg chg="modSp">
        <pc:chgData name="" userId="" providerId="" clId="Web-{FA1D8655-A7E9-4D01-9279-961A2D439F75}" dt="2019-08-13T17:13:32.039" v="2" actId="20577"/>
        <pc:sldMkLst>
          <pc:docMk/>
          <pc:sldMk cId="1737084921" sldId="263"/>
        </pc:sldMkLst>
        <pc:spChg chg="mod">
          <ac:chgData name="" userId="" providerId="" clId="Web-{FA1D8655-A7E9-4D01-9279-961A2D439F75}" dt="2019-08-13T17:13:32.039" v="2" actId="20577"/>
          <ac:spMkLst>
            <pc:docMk/>
            <pc:sldMk cId="1737084921" sldId="263"/>
            <ac:spMk id="3" creationId="{DFD81E33-8517-493A-A176-7BEF7D111F7E}"/>
          </ac:spMkLst>
        </pc:spChg>
      </pc:sldChg>
      <pc:sldChg chg="modSp">
        <pc:chgData name="" userId="" providerId="" clId="Web-{FA1D8655-A7E9-4D01-9279-961A2D439F75}" dt="2019-08-13T17:36:34.704" v="614" actId="20577"/>
        <pc:sldMkLst>
          <pc:docMk/>
          <pc:sldMk cId="4181396835" sldId="270"/>
        </pc:sldMkLst>
        <pc:spChg chg="mod">
          <ac:chgData name="" userId="" providerId="" clId="Web-{FA1D8655-A7E9-4D01-9279-961A2D439F75}" dt="2019-08-13T17:36:34.704" v="614" actId="20577"/>
          <ac:spMkLst>
            <pc:docMk/>
            <pc:sldMk cId="4181396835" sldId="270"/>
            <ac:spMk id="3" creationId="{45FD4116-9DE9-4D23-BBFD-C080B2638DA4}"/>
          </ac:spMkLst>
        </pc:spChg>
      </pc:sldChg>
    </pc:docChg>
  </pc:docChgLst>
  <pc:docChgLst>
    <pc:chgData clId="Web-{D1E9E69B-A638-4D4E-8AFC-014AF6E50589}"/>
    <pc:docChg chg="modSld">
      <pc:chgData name="" userId="" providerId="" clId="Web-{D1E9E69B-A638-4D4E-8AFC-014AF6E50589}" dt="2019-08-12T20:53:11.219" v="1"/>
      <pc:docMkLst>
        <pc:docMk/>
      </pc:docMkLst>
      <pc:sldChg chg="modSp">
        <pc:chgData name="" userId="" providerId="" clId="Web-{D1E9E69B-A638-4D4E-8AFC-014AF6E50589}" dt="2019-08-12T20:53:11.219" v="1"/>
        <pc:sldMkLst>
          <pc:docMk/>
          <pc:sldMk cId="2939680796" sldId="265"/>
        </pc:sldMkLst>
        <pc:spChg chg="mod">
          <ac:chgData name="" userId="" providerId="" clId="Web-{D1E9E69B-A638-4D4E-8AFC-014AF6E50589}" dt="2019-08-12T20:53:11.219" v="1"/>
          <ac:spMkLst>
            <pc:docMk/>
            <pc:sldMk cId="2939680796" sldId="265"/>
            <ac:spMk id="958" creationId="{52DA1C66-15E0-498A-B6B4-D034011582F1}"/>
          </ac:spMkLst>
        </pc:spChg>
      </pc:sldChg>
    </pc:docChg>
  </pc:docChgLst>
  <pc:docChgLst>
    <pc:chgData clId="Web-{46DE1E83-A98A-432C-A969-DE50CB1AFA63}"/>
    <pc:docChg chg="delSld modSld sldOrd">
      <pc:chgData name="" userId="" providerId="" clId="Web-{46DE1E83-A98A-432C-A969-DE50CB1AFA63}" dt="2019-08-12T19:38:33.583" v="731" actId="20577"/>
      <pc:docMkLst>
        <pc:docMk/>
      </pc:docMkLst>
      <pc:sldChg chg="modSp ord">
        <pc:chgData name="" userId="" providerId="" clId="Web-{46DE1E83-A98A-432C-A969-DE50CB1AFA63}" dt="2019-08-12T19:11:51.462" v="416" actId="20577"/>
        <pc:sldMkLst>
          <pc:docMk/>
          <pc:sldMk cId="1797660772" sldId="258"/>
        </pc:sldMkLst>
        <pc:spChg chg="mod">
          <ac:chgData name="" userId="" providerId="" clId="Web-{46DE1E83-A98A-432C-A969-DE50CB1AFA63}" dt="2019-08-12T19:11:51.462" v="416" actId="20577"/>
          <ac:spMkLst>
            <pc:docMk/>
            <pc:sldMk cId="1797660772" sldId="258"/>
            <ac:spMk id="2" creationId="{66F0EA44-111D-47D2-88E8-8FE8DF34EA41}"/>
          </ac:spMkLst>
        </pc:spChg>
        <pc:spChg chg="mod">
          <ac:chgData name="" userId="" providerId="" clId="Web-{46DE1E83-A98A-432C-A969-DE50CB1AFA63}" dt="2019-08-12T19:10:12.509" v="356" actId="20577"/>
          <ac:spMkLst>
            <pc:docMk/>
            <pc:sldMk cId="1797660772" sldId="258"/>
            <ac:spMk id="3" creationId="{C8F01AF0-AFC2-45DA-849A-97CAB1C13050}"/>
          </ac:spMkLst>
        </pc:spChg>
        <pc:spChg chg="mod">
          <ac:chgData name="" userId="" providerId="" clId="Web-{46DE1E83-A98A-432C-A969-DE50CB1AFA63}" dt="2019-08-12T19:10:16.321" v="361" actId="20577"/>
          <ac:spMkLst>
            <pc:docMk/>
            <pc:sldMk cId="1797660772" sldId="258"/>
            <ac:spMk id="4" creationId="{4ED884BD-05DA-4540-AD6F-6D127AC1AD44}"/>
          </ac:spMkLst>
        </pc:spChg>
      </pc:sldChg>
      <pc:sldChg chg="modSp">
        <pc:chgData name="" userId="" providerId="" clId="Web-{46DE1E83-A98A-432C-A969-DE50CB1AFA63}" dt="2019-08-12T19:08:44.508" v="314" actId="20577"/>
        <pc:sldMkLst>
          <pc:docMk/>
          <pc:sldMk cId="3091188702" sldId="261"/>
        </pc:sldMkLst>
        <pc:spChg chg="mod">
          <ac:chgData name="" userId="" providerId="" clId="Web-{46DE1E83-A98A-432C-A969-DE50CB1AFA63}" dt="2019-08-12T19:08:44.508" v="314" actId="20577"/>
          <ac:spMkLst>
            <pc:docMk/>
            <pc:sldMk cId="3091188702" sldId="261"/>
            <ac:spMk id="3" creationId="{B694BA89-61E6-442C-897A-B7D12FC4E2CF}"/>
          </ac:spMkLst>
        </pc:spChg>
      </pc:sldChg>
      <pc:sldChg chg="modSp del">
        <pc:chgData name="" userId="" providerId="" clId="Web-{46DE1E83-A98A-432C-A969-DE50CB1AFA63}" dt="2019-08-12T19:11:58.728" v="419"/>
        <pc:sldMkLst>
          <pc:docMk/>
          <pc:sldMk cId="803152059" sldId="264"/>
        </pc:sldMkLst>
        <pc:spChg chg="mod">
          <ac:chgData name="" userId="" providerId="" clId="Web-{46DE1E83-A98A-432C-A969-DE50CB1AFA63}" dt="2019-08-12T19:08:06.320" v="285" actId="20577"/>
          <ac:spMkLst>
            <pc:docMk/>
            <pc:sldMk cId="803152059" sldId="264"/>
            <ac:spMk id="2" creationId="{CB00B6F2-E9A0-4C33-B172-805BD35993D6}"/>
          </ac:spMkLst>
        </pc:spChg>
      </pc:sldChg>
      <pc:sldChg chg="addSp delSp modSp">
        <pc:chgData name="" userId="" providerId="" clId="Web-{46DE1E83-A98A-432C-A969-DE50CB1AFA63}" dt="2019-08-12T19:38:31.927" v="729" actId="20577"/>
        <pc:sldMkLst>
          <pc:docMk/>
          <pc:sldMk cId="2939680796" sldId="265"/>
        </pc:sldMkLst>
        <pc:spChg chg="mod">
          <ac:chgData name="" userId="" providerId="" clId="Web-{46DE1E83-A98A-432C-A969-DE50CB1AFA63}" dt="2019-08-12T19:38:31.927" v="729" actId="20577"/>
          <ac:spMkLst>
            <pc:docMk/>
            <pc:sldMk cId="2939680796" sldId="265"/>
            <ac:spMk id="2" creationId="{9E8945C5-1F44-4898-8AF0-581F063D1FAE}"/>
          </ac:spMkLst>
        </pc:spChg>
        <pc:spChg chg="mod">
          <ac:chgData name="" userId="" providerId="" clId="Web-{46DE1E83-A98A-432C-A969-DE50CB1AFA63}" dt="2019-08-12T19:26:20.672" v="583" actId="1076"/>
          <ac:spMkLst>
            <pc:docMk/>
            <pc:sldMk cId="2939680796" sldId="265"/>
            <ac:spMk id="3" creationId="{C2D7589B-C0B1-497C-B800-25DD65FAD0EB}"/>
          </ac:spMkLst>
        </pc:spChg>
        <pc:spChg chg="add del mod">
          <ac:chgData name="" userId="" providerId="" clId="Web-{46DE1E83-A98A-432C-A969-DE50CB1AFA63}" dt="2019-08-12T19:19:21.933" v="458"/>
          <ac:spMkLst>
            <pc:docMk/>
            <pc:sldMk cId="2939680796" sldId="265"/>
            <ac:spMk id="833" creationId="{14335CF9-4C4B-4943-8080-CFA430DD8A17}"/>
          </ac:spMkLst>
        </pc:spChg>
        <pc:spChg chg="add del mod">
          <ac:chgData name="" userId="" providerId="" clId="Web-{46DE1E83-A98A-432C-A969-DE50CB1AFA63}" dt="2019-08-12T19:23:03.044" v="529"/>
          <ac:spMkLst>
            <pc:docMk/>
            <pc:sldMk cId="2939680796" sldId="265"/>
            <ac:spMk id="834" creationId="{06880EC3-9CA0-4BA0-ADBF-73A75D706BC3}"/>
          </ac:spMkLst>
        </pc:spChg>
        <pc:spChg chg="add mod">
          <ac:chgData name="" userId="" providerId="" clId="Web-{46DE1E83-A98A-432C-A969-DE50CB1AFA63}" dt="2019-08-12T19:32:36.487" v="683" actId="1076"/>
          <ac:spMkLst>
            <pc:docMk/>
            <pc:sldMk cId="2939680796" sldId="265"/>
            <ac:spMk id="835" creationId="{45D2D18C-9AD1-4202-949B-2B75E45113F6}"/>
          </ac:spMkLst>
        </pc:spChg>
        <pc:spChg chg="add mod">
          <ac:chgData name="" userId="" providerId="" clId="Web-{46DE1E83-A98A-432C-A969-DE50CB1AFA63}" dt="2019-08-12T19:38:25.098" v="726" actId="20577"/>
          <ac:spMkLst>
            <pc:docMk/>
            <pc:sldMk cId="2939680796" sldId="265"/>
            <ac:spMk id="836" creationId="{AC34DB69-3BBA-4251-A942-3E7DBF5E5956}"/>
          </ac:spMkLst>
        </pc:spChg>
        <pc:spChg chg="add mod">
          <ac:chgData name="" userId="" providerId="" clId="Web-{46DE1E83-A98A-432C-A969-DE50CB1AFA63}" dt="2019-08-12T19:32:53.768" v="684"/>
          <ac:spMkLst>
            <pc:docMk/>
            <pc:sldMk cId="2939680796" sldId="265"/>
            <ac:spMk id="873" creationId="{23CF1A83-43D1-430F-9240-A346BB1A3769}"/>
          </ac:spMkLst>
        </pc:spChg>
        <pc:spChg chg="add mod">
          <ac:chgData name="" userId="" providerId="" clId="Web-{46DE1E83-A98A-432C-A969-DE50CB1AFA63}" dt="2019-08-12T19:38:22.520" v="724" actId="20577"/>
          <ac:spMkLst>
            <pc:docMk/>
            <pc:sldMk cId="2939680796" sldId="265"/>
            <ac:spMk id="958" creationId="{52DA1C66-15E0-498A-B6B4-D034011582F1}"/>
          </ac:spMkLst>
        </pc:spChg>
        <pc:spChg chg="add mod ord">
          <ac:chgData name="" userId="" providerId="" clId="Web-{46DE1E83-A98A-432C-A969-DE50CB1AFA63}" dt="2019-08-12T19:33:22.362" v="693"/>
          <ac:spMkLst>
            <pc:docMk/>
            <pc:sldMk cId="2939680796" sldId="265"/>
            <ac:spMk id="959" creationId="{E7D6389C-F90D-4D64-A328-46ED0479DBD7}"/>
          </ac:spMkLst>
        </pc:spChg>
        <pc:spChg chg="add del">
          <ac:chgData name="" userId="" providerId="" clId="Web-{46DE1E83-A98A-432C-A969-DE50CB1AFA63}" dt="2019-08-12T19:22:17.763" v="516"/>
          <ac:spMkLst>
            <pc:docMk/>
            <pc:sldMk cId="2939680796" sldId="265"/>
            <ac:spMk id="960" creationId="{0F3E73D4-DDA2-41D9-B342-056668F9C309}"/>
          </ac:spMkLst>
        </pc:spChg>
        <pc:spChg chg="add mod">
          <ac:chgData name="" userId="" providerId="" clId="Web-{46DE1E83-A98A-432C-A969-DE50CB1AFA63}" dt="2019-08-12T19:33:29.425" v="694"/>
          <ac:spMkLst>
            <pc:docMk/>
            <pc:sldMk cId="2939680796" sldId="265"/>
            <ac:spMk id="973" creationId="{939D8ADA-4BC9-46B3-BFC9-4DEF08C70C81}"/>
          </ac:spMkLst>
        </pc:spChg>
        <pc:spChg chg="add mod">
          <ac:chgData name="" userId="" providerId="" clId="Web-{46DE1E83-A98A-432C-A969-DE50CB1AFA63}" dt="2019-08-12T19:33:22.347" v="691"/>
          <ac:spMkLst>
            <pc:docMk/>
            <pc:sldMk cId="2939680796" sldId="265"/>
            <ac:spMk id="974" creationId="{16D8D723-6E0C-4A32-B650-AB864EA33BAF}"/>
          </ac:spMkLst>
        </pc:spChg>
        <pc:spChg chg="add del mod">
          <ac:chgData name="" userId="" providerId="" clId="Web-{46DE1E83-A98A-432C-A969-DE50CB1AFA63}" dt="2019-08-12T19:24:54.813" v="552"/>
          <ac:spMkLst>
            <pc:docMk/>
            <pc:sldMk cId="2939680796" sldId="265"/>
            <ac:spMk id="975" creationId="{9D999711-0566-44EE-8887-2331F4DD25AC}"/>
          </ac:spMkLst>
        </pc:spChg>
        <pc:spChg chg="add del mod">
          <ac:chgData name="" userId="" providerId="" clId="Web-{46DE1E83-A98A-432C-A969-DE50CB1AFA63}" dt="2019-08-12T19:24:52.563" v="551"/>
          <ac:spMkLst>
            <pc:docMk/>
            <pc:sldMk cId="2939680796" sldId="265"/>
            <ac:spMk id="976" creationId="{DE75EECB-69BF-4A10-A8D5-2316DB183207}"/>
          </ac:spMkLst>
        </pc:spChg>
        <pc:spChg chg="add mod">
          <ac:chgData name="" userId="" providerId="" clId="Web-{46DE1E83-A98A-432C-A969-DE50CB1AFA63}" dt="2019-08-12T19:33:22.362" v="692"/>
          <ac:spMkLst>
            <pc:docMk/>
            <pc:sldMk cId="2939680796" sldId="265"/>
            <ac:spMk id="989" creationId="{01A58063-24BF-45DD-9AC3-498A75B5243B}"/>
          </ac:spMkLst>
        </pc:spChg>
        <pc:spChg chg="add mod">
          <ac:chgData name="" userId="" providerId="" clId="Web-{46DE1E83-A98A-432C-A969-DE50CB1AFA63}" dt="2019-08-12T19:33:29.440" v="695"/>
          <ac:spMkLst>
            <pc:docMk/>
            <pc:sldMk cId="2939680796" sldId="265"/>
            <ac:spMk id="990" creationId="{D909EE32-FC12-4418-82B7-DC4069EFA14E}"/>
          </ac:spMkLst>
        </pc:spChg>
        <pc:spChg chg="add del mod">
          <ac:chgData name="" userId="" providerId="" clId="Web-{46DE1E83-A98A-432C-A969-DE50CB1AFA63}" dt="2019-08-12T19:29:54.564" v="640"/>
          <ac:spMkLst>
            <pc:docMk/>
            <pc:sldMk cId="2939680796" sldId="265"/>
            <ac:spMk id="1003" creationId="{6A4F9EE3-8C84-4083-85C7-35D75554F151}"/>
          </ac:spMkLst>
        </pc:spChg>
        <pc:spChg chg="add mod">
          <ac:chgData name="" userId="" providerId="" clId="Web-{46DE1E83-A98A-432C-A969-DE50CB1AFA63}" dt="2019-08-12T19:32:53.784" v="685"/>
          <ac:spMkLst>
            <pc:docMk/>
            <pc:sldMk cId="2939680796" sldId="265"/>
            <ac:spMk id="1004" creationId="{D04CD1F9-21E9-46FC-B41E-610EE515C845}"/>
          </ac:spMkLst>
        </pc:spChg>
        <pc:spChg chg="add del mod">
          <ac:chgData name="" userId="" providerId="" clId="Web-{46DE1E83-A98A-432C-A969-DE50CB1AFA63}" dt="2019-08-12T19:28:19.642" v="618"/>
          <ac:spMkLst>
            <pc:docMk/>
            <pc:sldMk cId="2939680796" sldId="265"/>
            <ac:spMk id="1005" creationId="{545067D9-A606-41A4-A867-DF85B4F58A01}"/>
          </ac:spMkLst>
        </pc:spChg>
        <pc:spChg chg="add mod">
          <ac:chgData name="" userId="" providerId="" clId="Web-{46DE1E83-A98A-432C-A969-DE50CB1AFA63}" dt="2019-08-12T19:32:32.175" v="681" actId="1076"/>
          <ac:spMkLst>
            <pc:docMk/>
            <pc:sldMk cId="2939680796" sldId="265"/>
            <ac:spMk id="1006" creationId="{BF1917DF-8713-4EF7-8D80-3FF91438BF1D}"/>
          </ac:spMkLst>
        </pc:spChg>
        <pc:spChg chg="add mod">
          <ac:chgData name="" userId="" providerId="" clId="Web-{46DE1E83-A98A-432C-A969-DE50CB1AFA63}" dt="2019-08-12T19:32:32.161" v="680" actId="1076"/>
          <ac:spMkLst>
            <pc:docMk/>
            <pc:sldMk cId="2939680796" sldId="265"/>
            <ac:spMk id="1007" creationId="{062161F1-D4AB-47BC-97E7-D51EFC70406C}"/>
          </ac:spMkLst>
        </pc:spChg>
        <pc:spChg chg="add mod">
          <ac:chgData name="" userId="" providerId="" clId="Web-{46DE1E83-A98A-432C-A969-DE50CB1AFA63}" dt="2019-08-12T19:33:12.253" v="690"/>
          <ac:spMkLst>
            <pc:docMk/>
            <pc:sldMk cId="2939680796" sldId="265"/>
            <ac:spMk id="1008" creationId="{BC3099BD-330F-4AF0-82A8-B3DF00CA4A95}"/>
          </ac:spMkLst>
        </pc:spChg>
        <pc:spChg chg="add del mod">
          <ac:chgData name="" userId="" providerId="" clId="Web-{46DE1E83-A98A-432C-A969-DE50CB1AFA63}" dt="2019-08-12T19:31:50.581" v="669"/>
          <ac:spMkLst>
            <pc:docMk/>
            <pc:sldMk cId="2939680796" sldId="265"/>
            <ac:spMk id="1009" creationId="{61202049-B6BC-4104-A4EF-004C9BF69501}"/>
          </ac:spMkLst>
        </pc:spChg>
        <pc:spChg chg="add del mod">
          <ac:chgData name="" userId="" providerId="" clId="Web-{46DE1E83-A98A-432C-A969-DE50CB1AFA63}" dt="2019-08-12T19:31:50.581" v="668"/>
          <ac:spMkLst>
            <pc:docMk/>
            <pc:sldMk cId="2939680796" sldId="265"/>
            <ac:spMk id="1010" creationId="{0D065770-07FF-4B9E-88F6-A2FC8D88BED9}"/>
          </ac:spMkLst>
        </pc:spChg>
        <pc:spChg chg="add mod">
          <ac:chgData name="" userId="" providerId="" clId="Web-{46DE1E83-A98A-432C-A969-DE50CB1AFA63}" dt="2019-08-12T19:32:53.800" v="687"/>
          <ac:spMkLst>
            <pc:docMk/>
            <pc:sldMk cId="2939680796" sldId="265"/>
            <ac:spMk id="1011" creationId="{0D7FA163-EBE7-4B1D-89C5-39E5BCC301D5}"/>
          </ac:spMkLst>
        </pc:spChg>
        <pc:spChg chg="add mod">
          <ac:chgData name="" userId="" providerId="" clId="Web-{46DE1E83-A98A-432C-A969-DE50CB1AFA63}" dt="2019-08-12T19:32:53.815" v="688"/>
          <ac:spMkLst>
            <pc:docMk/>
            <pc:sldMk cId="2939680796" sldId="265"/>
            <ac:spMk id="1012" creationId="{C58AA9F3-30D3-4544-93FA-86597A41420B}"/>
          </ac:spMkLst>
        </pc:spChg>
        <pc:graphicFrameChg chg="add del mod modGraphic">
          <ac:chgData name="" userId="" providerId="" clId="Web-{46DE1E83-A98A-432C-A969-DE50CB1AFA63}" dt="2019-08-12T19:26:34.001" v="589"/>
          <ac:graphicFrameMkLst>
            <pc:docMk/>
            <pc:sldMk cId="2939680796" sldId="265"/>
            <ac:graphicFrameMk id="5" creationId="{61899906-A3F1-4C87-A1FD-E839217DFC8B}"/>
          </ac:graphicFrameMkLst>
        </pc:graphicFrameChg>
      </pc:sldChg>
      <pc:sldChg chg="modSp">
        <pc:chgData name="" userId="" providerId="" clId="Web-{46DE1E83-A98A-432C-A969-DE50CB1AFA63}" dt="2019-08-12T19:07:44.992" v="277" actId="20577"/>
        <pc:sldMkLst>
          <pc:docMk/>
          <pc:sldMk cId="4180617186" sldId="267"/>
        </pc:sldMkLst>
        <pc:spChg chg="mod">
          <ac:chgData name="" userId="" providerId="" clId="Web-{46DE1E83-A98A-432C-A969-DE50CB1AFA63}" dt="2019-08-12T19:07:30.445" v="257" actId="20577"/>
          <ac:spMkLst>
            <pc:docMk/>
            <pc:sldMk cId="4180617186" sldId="267"/>
            <ac:spMk id="4" creationId="{F396A422-01DA-4C43-8129-AF67075CB4A4}"/>
          </ac:spMkLst>
        </pc:spChg>
        <pc:spChg chg="mod">
          <ac:chgData name="" userId="" providerId="" clId="Web-{46DE1E83-A98A-432C-A969-DE50CB1AFA63}" dt="2019-08-12T19:07:44.992" v="277" actId="20577"/>
          <ac:spMkLst>
            <pc:docMk/>
            <pc:sldMk cId="4180617186" sldId="267"/>
            <ac:spMk id="6" creationId="{5156AA62-3A99-4BE1-B222-62734E2D3B32}"/>
          </ac:spMkLst>
        </pc:spChg>
      </pc:sldChg>
      <pc:sldChg chg="addSp modSp">
        <pc:chgData name="" userId="" providerId="" clId="Web-{46DE1E83-A98A-432C-A969-DE50CB1AFA63}" dt="2019-08-12T19:14:09.307" v="420" actId="20577"/>
        <pc:sldMkLst>
          <pc:docMk/>
          <pc:sldMk cId="4122740141" sldId="268"/>
        </pc:sldMkLst>
        <pc:spChg chg="mod">
          <ac:chgData name="" userId="" providerId="" clId="Web-{46DE1E83-A98A-432C-A969-DE50CB1AFA63}" dt="2019-08-12T19:09:38.336" v="322" actId="20577"/>
          <ac:spMkLst>
            <pc:docMk/>
            <pc:sldMk cId="4122740141" sldId="268"/>
            <ac:spMk id="4" creationId="{7C6E62D9-29FC-4E4B-9580-ACEF42AF3FF5}"/>
          </ac:spMkLst>
        </pc:spChg>
        <pc:spChg chg="mod">
          <ac:chgData name="" userId="" providerId="" clId="Web-{46DE1E83-A98A-432C-A969-DE50CB1AFA63}" dt="2019-08-12T19:10:34.571" v="372" actId="20577"/>
          <ac:spMkLst>
            <pc:docMk/>
            <pc:sldMk cId="4122740141" sldId="268"/>
            <ac:spMk id="6" creationId="{D861683A-B06A-4593-9823-37E986CFB426}"/>
          </ac:spMkLst>
        </pc:spChg>
        <pc:spChg chg="add mod">
          <ac:chgData name="" userId="" providerId="" clId="Web-{46DE1E83-A98A-432C-A969-DE50CB1AFA63}" dt="2019-08-12T19:14:09.307" v="420" actId="20577"/>
          <ac:spMkLst>
            <pc:docMk/>
            <pc:sldMk cId="4122740141" sldId="268"/>
            <ac:spMk id="8" creationId="{352E26BD-869D-42F5-92F7-759F5E46D3A1}"/>
          </ac:spMkLst>
        </pc:spChg>
      </pc:sldChg>
    </pc:docChg>
  </pc:docChgLst>
  <pc:docChgLst>
    <pc:chgData clId="Web-{7ADAEA6C-9FB5-466F-A4EA-D39260D9147A}"/>
    <pc:docChg chg="modSld">
      <pc:chgData name="" userId="" providerId="" clId="Web-{7ADAEA6C-9FB5-466F-A4EA-D39260D9147A}" dt="2019-08-13T14:18:58.619" v="6" actId="14100"/>
      <pc:docMkLst>
        <pc:docMk/>
      </pc:docMkLst>
      <pc:sldChg chg="modSp">
        <pc:chgData name="" userId="" providerId="" clId="Web-{7ADAEA6C-9FB5-466F-A4EA-D39260D9147A}" dt="2019-08-13T14:15:59.415" v="2" actId="20577"/>
        <pc:sldMkLst>
          <pc:docMk/>
          <pc:sldMk cId="109857222" sldId="256"/>
        </pc:sldMkLst>
        <pc:spChg chg="mod">
          <ac:chgData name="" userId="" providerId="" clId="Web-{7ADAEA6C-9FB5-466F-A4EA-D39260D9147A}" dt="2019-08-13T14:15:59.415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" userId="" providerId="" clId="Web-{7ADAEA6C-9FB5-466F-A4EA-D39260D9147A}" dt="2019-08-13T14:18:58.619" v="6" actId="14100"/>
        <pc:sldMkLst>
          <pc:docMk/>
          <pc:sldMk cId="922332156" sldId="260"/>
        </pc:sldMkLst>
        <pc:spChg chg="mod">
          <ac:chgData name="" userId="" providerId="" clId="Web-{7ADAEA6C-9FB5-466F-A4EA-D39260D9147A}" dt="2019-08-13T14:18:58.619" v="6" actId="14100"/>
          <ac:spMkLst>
            <pc:docMk/>
            <pc:sldMk cId="922332156" sldId="260"/>
            <ac:spMk id="3" creationId="{083DB529-B754-4E6A-A2AD-0B305C4A2D17}"/>
          </ac:spMkLst>
        </pc:spChg>
      </pc:sldChg>
    </pc:docChg>
  </pc:docChgLst>
  <pc:docChgLst>
    <pc:chgData clId="Web-{FB079A1F-1AAD-48AB-AD8D-C2730118C644}"/>
    <pc:docChg chg="modSld">
      <pc:chgData name="" userId="" providerId="" clId="Web-{FB079A1F-1AAD-48AB-AD8D-C2730118C644}" dt="2019-08-12T20:26:38.708" v="6" actId="20577"/>
      <pc:docMkLst>
        <pc:docMk/>
      </pc:docMkLst>
      <pc:sldChg chg="modSp">
        <pc:chgData name="" userId="" providerId="" clId="Web-{FB079A1F-1AAD-48AB-AD8D-C2730118C644}" dt="2019-08-12T20:26:38.239" v="3" actId="20577"/>
        <pc:sldMkLst>
          <pc:docMk/>
          <pc:sldMk cId="1797660772" sldId="258"/>
        </pc:sldMkLst>
        <pc:spChg chg="mod">
          <ac:chgData name="" userId="" providerId="" clId="Web-{FB079A1F-1AAD-48AB-AD8D-C2730118C644}" dt="2019-08-12T20:26:38.239" v="3" actId="20577"/>
          <ac:spMkLst>
            <pc:docMk/>
            <pc:sldMk cId="1797660772" sldId="258"/>
            <ac:spMk id="2" creationId="{66F0EA44-111D-47D2-88E8-8FE8DF34EA41}"/>
          </ac:spMkLst>
        </pc:spChg>
      </pc:sldChg>
      <pc:sldChg chg="modSp">
        <pc:chgData name="" userId="" providerId="" clId="Web-{FB079A1F-1AAD-48AB-AD8D-C2730118C644}" dt="2019-08-12T20:26:38.708" v="5" actId="20577"/>
        <pc:sldMkLst>
          <pc:docMk/>
          <pc:sldMk cId="2939680796" sldId="265"/>
        </pc:sldMkLst>
        <pc:spChg chg="mod">
          <ac:chgData name="" userId="" providerId="" clId="Web-{FB079A1F-1AAD-48AB-AD8D-C2730118C644}" dt="2019-08-12T20:26:38.708" v="5" actId="20577"/>
          <ac:spMkLst>
            <pc:docMk/>
            <pc:sldMk cId="2939680796" sldId="265"/>
            <ac:spMk id="2" creationId="{9E8945C5-1F44-4898-8AF0-581F063D1FAE}"/>
          </ac:spMkLst>
        </pc:spChg>
      </pc:sldChg>
      <pc:sldChg chg="modSp">
        <pc:chgData name="" userId="" providerId="" clId="Web-{FB079A1F-1AAD-48AB-AD8D-C2730118C644}" dt="2019-08-12T20:20:43.722" v="0" actId="20577"/>
        <pc:sldMkLst>
          <pc:docMk/>
          <pc:sldMk cId="4181396835" sldId="270"/>
        </pc:sldMkLst>
        <pc:spChg chg="mod">
          <ac:chgData name="" userId="" providerId="" clId="Web-{FB079A1F-1AAD-48AB-AD8D-C2730118C644}" dt="2019-08-12T20:20:43.722" v="0" actId="20577"/>
          <ac:spMkLst>
            <pc:docMk/>
            <pc:sldMk cId="4181396835" sldId="270"/>
            <ac:spMk id="3" creationId="{45FD4116-9DE9-4D23-BBFD-C080B2638DA4}"/>
          </ac:spMkLst>
        </pc:spChg>
      </pc:sldChg>
    </pc:docChg>
  </pc:docChgLst>
  <pc:docChgLst>
    <pc:chgData clId="Web-{E5D86221-69A4-4665-92A6-DC8AB462AB6E}"/>
    <pc:docChg chg="modSld">
      <pc:chgData name="" userId="" providerId="" clId="Web-{E5D86221-69A4-4665-92A6-DC8AB462AB6E}" dt="2019-07-23T19:39:07.377" v="0" actId="20577"/>
      <pc:docMkLst>
        <pc:docMk/>
      </pc:docMkLst>
      <pc:sldChg chg="modSp">
        <pc:chgData name="" userId="" providerId="" clId="Web-{E5D86221-69A4-4665-92A6-DC8AB462AB6E}" dt="2019-07-23T19:39:07.377" v="0" actId="20577"/>
        <pc:sldMkLst>
          <pc:docMk/>
          <pc:sldMk cId="109857222" sldId="256"/>
        </pc:sldMkLst>
        <pc:spChg chg="mod">
          <ac:chgData name="" userId="" providerId="" clId="Web-{E5D86221-69A4-4665-92A6-DC8AB462AB6E}" dt="2019-07-23T19:39:07.377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5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Command Query Responsibility Segregation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By: Katherine Baillie, Rachel Wang, Justine Chen, and </a:t>
            </a:r>
            <a:r>
              <a:rPr lang="en-US" dirty="0" err="1">
                <a:cs typeface="Calibri Light"/>
              </a:rPr>
              <a:t>Shovon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Saha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11E-7E86-4BBF-ABD2-A882FA2D5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4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5016-B36F-4012-82DF-C62107D0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4116-9DE9-4D23-BBFD-C080B263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v"/>
            </a:pPr>
            <a:r>
              <a:rPr lang="en-US" dirty="0">
                <a:cs typeface="Calibri Light"/>
              </a:rPr>
              <a:t>Implement "our own" JPA, so instead of using two JPA, we write our own code to have write update the database, and read that fetches information from database.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/>
              </a:rPr>
              <a:t>Add event-resourcing using Reactive to this application to avoid update conflicts.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/>
              </a:rPr>
              <a:t>Create "rate the music" function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/>
              </a:rPr>
              <a:t>Have two roles: "admin" can add, update, and delete music. Normal users can only view (query) and like the music</a:t>
            </a:r>
          </a:p>
          <a:p>
            <a:pPr>
              <a:buFont typeface="Wingdings" pitchFamily="34" charset="0"/>
              <a:buChar char="v"/>
            </a:pPr>
            <a:endParaRPr lang="en-US" dirty="0">
              <a:cs typeface="Calibri Light"/>
            </a:endParaRPr>
          </a:p>
          <a:p>
            <a:pPr>
              <a:buFont typeface="Wingdings" pitchFamily="34" charset="0"/>
              <a:buChar char="v"/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139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B099-FCF8-4B2A-AD1D-481C02E33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2DEC0-512E-416C-A010-8021B7B4B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390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00F0-83B0-4F5A-BBDE-FD4C36CD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12" y="36237"/>
            <a:ext cx="11211687" cy="1658198"/>
          </a:xfrm>
        </p:spPr>
        <p:txBody>
          <a:bodyPr>
            <a:noAutofit/>
          </a:bodyPr>
          <a:lstStyle/>
          <a:p>
            <a:r>
              <a:rPr lang="en-US" sz="4500" dirty="0">
                <a:cs typeface="Calibri Light"/>
              </a:rPr>
              <a:t>CQRS: Command Query Responsibility Segregation</a:t>
            </a:r>
            <a:endParaRPr lang="en-US" sz="4500">
              <a:cs typeface="Calibri Light"/>
            </a:endParaRP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EB0EFF2-64D3-4378-8A6A-941790D36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956" y="1480657"/>
            <a:ext cx="6999188" cy="5101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EA107-8B9B-4250-B9BE-7E28B4DCC053}"/>
              </a:ext>
            </a:extLst>
          </p:cNvPr>
          <p:cNvSpPr txBox="1"/>
          <p:nvPr/>
        </p:nvSpPr>
        <p:spPr>
          <a:xfrm>
            <a:off x="8146923" y="6501002"/>
            <a:ext cx="38770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Photo source: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https://martinfowler.com/bliki/CQRS.html</a:t>
            </a:r>
            <a:endParaRPr lang="en-US" sz="1200">
              <a:solidFill>
                <a:schemeClr val="bg1">
                  <a:lumMod val="6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3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38BD-4E45-4D14-A229-BB460CAA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Commands vs.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B591E-2C78-4BDB-A812-AC12E2DDE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Commands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E62D9-29FC-4E4B-9580-ACEF42AF3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endParaRPr lang="en-US" dirty="0">
              <a:cs typeface="Calibri Light"/>
            </a:endParaRPr>
          </a:p>
          <a:p>
            <a:pPr>
              <a:buFont typeface="Wingdings"/>
              <a:buChar char="q"/>
            </a:pPr>
            <a:endParaRPr lang="en-US" dirty="0">
              <a:cs typeface="Calibri Light"/>
            </a:endParaRPr>
          </a:p>
          <a:p>
            <a:pPr>
              <a:buFont typeface="Wingdings"/>
              <a:buChar char="q"/>
            </a:pPr>
            <a:endParaRPr lang="en-US" dirty="0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0681-481A-4E75-8BCB-CED7AAF9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1683A-B06A-4593-9823-37E986CFB4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Reading data from database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52E26BD-869D-42F5-92F7-759F5E46D3A1}"/>
              </a:ext>
            </a:extLst>
          </p:cNvPr>
          <p:cNvSpPr txBox="1">
            <a:spLocks/>
          </p:cNvSpPr>
          <p:nvPr/>
        </p:nvSpPr>
        <p:spPr>
          <a:xfrm>
            <a:off x="594988" y="2750990"/>
            <a:ext cx="4663440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Writing to the database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Making edits to information in the database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Deleting records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227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878E-C063-4FD2-BC5F-62AF998F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CQRS vs. CRUD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520C-D0E7-4FC7-83B8-128196402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CQRS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6A422-01DA-4C43-8129-AF67075CB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q"/>
            </a:pPr>
            <a:r>
              <a:rPr lang="en-US" dirty="0">
                <a:cs typeface="Calibri Light" panose="020F0302020204030204"/>
              </a:rPr>
              <a:t>"Command Query Responsibility Segregation"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 panose="020F0302020204030204"/>
              </a:rPr>
              <a:t>Command and Query functionality is separated into separate services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 panose="020F0302020204030204"/>
              </a:rPr>
              <a:t>Command or Query services can be scaled individually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A64D-A4C1-4757-B1DF-92C05549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CRUD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6AA62-3A99-4BE1-B222-62734E2D3B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"Create Read Update Delete"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Command and Query services are combined into a single service</a:t>
            </a:r>
          </a:p>
          <a:p>
            <a:pPr>
              <a:buFont typeface="Wingdings" pitchFamily="34" charset="0"/>
              <a:buChar char="q"/>
            </a:pPr>
            <a:r>
              <a:rPr lang="en-US" dirty="0">
                <a:cs typeface="Calibri Light"/>
              </a:rPr>
              <a:t>All functionality can only be scaled as a unit</a:t>
            </a:r>
          </a:p>
        </p:txBody>
      </p:sp>
    </p:spTree>
    <p:extLst>
      <p:ext uri="{BB962C8B-B14F-4D97-AF65-F5344CB8AC3E}">
        <p14:creationId xmlns:p14="http://schemas.microsoft.com/office/powerpoint/2010/main" val="418061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C697-B62F-4553-AFFF-300312FF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When is CQRS Beneficial?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5BE0-8F56-4063-83E0-4EFFAD9A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v"/>
            </a:pPr>
            <a:r>
              <a:rPr lang="en-US" dirty="0">
                <a:cs typeface="Calibri Light" panose="020F0302020204030204"/>
              </a:rPr>
              <a:t>High performance application</a:t>
            </a:r>
            <a:endParaRPr lang="en-US"/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 panose="020F0302020204030204"/>
              </a:rPr>
              <a:t>When the loads from "read" and "write" events are significantly different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 panose="020F0302020204030204"/>
              </a:rPr>
              <a:t>Event-based programming models, so temporary failure of one microservice won't affect the other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 panose="020F0302020204030204"/>
              </a:rPr>
              <a:t>When there is a large scale application that evolves over time, and different teams are working on "read" and "write" models.</a:t>
            </a:r>
          </a:p>
          <a:p>
            <a:pPr>
              <a:buFont typeface="Wingdings" pitchFamily="34" charset="0"/>
              <a:buChar char="v"/>
            </a:pPr>
            <a:r>
              <a:rPr lang="en-US" dirty="0">
                <a:cs typeface="Calibri Light" panose="020F0302020204030204"/>
              </a:rPr>
              <a:t>When "write" is much more complicated to implement than "read".</a:t>
            </a:r>
          </a:p>
        </p:txBody>
      </p:sp>
    </p:spTree>
    <p:extLst>
      <p:ext uri="{BB962C8B-B14F-4D97-AF65-F5344CB8AC3E}">
        <p14:creationId xmlns:p14="http://schemas.microsoft.com/office/powerpoint/2010/main" val="35855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575E-B1B0-487C-ABF2-74926DE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When is CQRS </a:t>
            </a:r>
            <a:r>
              <a:rPr lang="en-US" dirty="0">
                <a:ea typeface="+mj-lt"/>
                <a:cs typeface="+mj-lt"/>
              </a:rPr>
              <a:t>unnecessary?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BA89-61E6-442C-897A-B7D12FC4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v"/>
            </a:pPr>
            <a:r>
              <a:rPr lang="en-US" dirty="0">
                <a:cs typeface="Calibri Light"/>
              </a:rPr>
              <a:t>On simple CRUD domains, where additional complexity is not required: a simple application that uses one JPA.</a:t>
            </a:r>
            <a:endParaRPr lang="en-US" dirty="0"/>
          </a:p>
          <a:p>
            <a:pPr>
              <a:buFont typeface="Wingdings"/>
              <a:buChar char="v"/>
            </a:pPr>
            <a:r>
              <a:rPr lang="en-US" dirty="0">
                <a:cs typeface="Calibri Light"/>
              </a:rPr>
              <a:t>The domain and business rules are simpler.</a:t>
            </a:r>
          </a:p>
          <a:p>
            <a:pPr>
              <a:buFont typeface="Wingdings"/>
              <a:buChar char="v"/>
            </a:pPr>
            <a:r>
              <a:rPr lang="en-US" dirty="0">
                <a:cs typeface="Calibri Light"/>
              </a:rPr>
              <a:t>Since it is a complicated structure, if there's not enough time and resource, CQRS might be troublesome to implement. </a:t>
            </a:r>
          </a:p>
          <a:p>
            <a:pPr>
              <a:buFont typeface="Wingdings"/>
              <a:buChar char="v"/>
            </a:pP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118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E67C-AE1A-4F90-93B9-1EA65FA67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133324"/>
            <a:ext cx="10782300" cy="3352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CQRS on a Liberty Application</a:t>
            </a:r>
          </a:p>
        </p:txBody>
      </p:sp>
    </p:spTree>
    <p:extLst>
      <p:ext uri="{BB962C8B-B14F-4D97-AF65-F5344CB8AC3E}">
        <p14:creationId xmlns:p14="http://schemas.microsoft.com/office/powerpoint/2010/main" val="173708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A44-111D-47D2-88E8-8FE8DF34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Music Charts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1AF0-AFC2-45DA-849A-97CAB1C13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Command (Write)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ea typeface="+mn-lt"/>
                <a:cs typeface="+mn-lt"/>
              </a:rPr>
              <a:t>Create a new song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ea typeface="+mn-lt"/>
                <a:cs typeface="+mn-lt"/>
              </a:rPr>
              <a:t>Delete a song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ea typeface="+mn-lt"/>
                <a:cs typeface="+mn-lt"/>
              </a:rPr>
              <a:t>Update a song</a:t>
            </a:r>
          </a:p>
          <a:p>
            <a:pPr>
              <a:buFont typeface="Wingdings,Sans-Serif" pitchFamily="34" charset="0"/>
              <a:buChar char="ü"/>
            </a:pPr>
            <a:r>
              <a:rPr lang="en-US" dirty="0">
                <a:ea typeface="+mn-lt"/>
                <a:cs typeface="+mn-lt"/>
              </a:rPr>
              <a:t>Add a "Like"</a:t>
            </a:r>
          </a:p>
          <a:p>
            <a:pPr>
              <a:buFont typeface="Wingdings,Sans-Serif" pitchFamily="34" charset="0"/>
              <a:buChar char="ü"/>
            </a:pPr>
            <a:r>
              <a:rPr lang="en-US" dirty="0">
                <a:ea typeface="+mn-lt"/>
                <a:cs typeface="+mn-lt"/>
              </a:rPr>
              <a:t>Change the name, artist or price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84BD-05DA-4540-AD6F-6D127AC1A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Query (Read)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ea typeface="+mn-lt"/>
                <a:cs typeface="+mn-lt"/>
              </a:rPr>
              <a:t>Find a song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ea typeface="+mn-lt"/>
                <a:cs typeface="+mn-lt"/>
              </a:rPr>
              <a:t>Find all songs</a:t>
            </a:r>
          </a:p>
          <a:p>
            <a:pPr>
              <a:buFont typeface="Wingdings,Sans-Serif" pitchFamily="34" charset="0"/>
              <a:buChar char="q"/>
            </a:pPr>
            <a:r>
              <a:rPr lang="en-US" dirty="0">
                <a:cs typeface="Calibri Light"/>
              </a:rPr>
              <a:t>View Top 10 songs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766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5C5-1F44-4898-8AF0-581F063D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CQRS Music Charts Application on Liberty</a:t>
            </a:r>
            <a:endParaRPr lang="en-US" dirty="0"/>
          </a:p>
        </p:txBody>
      </p:sp>
      <p:pic>
        <p:nvPicPr>
          <p:cNvPr id="5" name="Picture 5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D887696-AC1C-4F68-A1FF-512EF77AE2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815" b="5815"/>
          <a:stretch/>
        </p:blipFill>
        <p:spPr>
          <a:prstGeom prst="rect">
            <a:avLst/>
          </a:prstGeom>
          <a:solidFill>
            <a:schemeClr val="bg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371F-E3DF-4956-8A36-69B92141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079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253</TotalTime>
  <Words>345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Wingdings</vt:lpstr>
      <vt:lpstr>Wingdings,Sans-Serif</vt:lpstr>
      <vt:lpstr>Metropolitan</vt:lpstr>
      <vt:lpstr>Command Query Responsibility Segregation</vt:lpstr>
      <vt:lpstr>CQRS: Command Query Responsibility Segregation</vt:lpstr>
      <vt:lpstr>Commands vs. Queries</vt:lpstr>
      <vt:lpstr>CQRS vs. CRUD</vt:lpstr>
      <vt:lpstr>When is CQRS Beneficial?</vt:lpstr>
      <vt:lpstr>When is CQRS unnecessary?</vt:lpstr>
      <vt:lpstr>CQRS on a Liberty Application</vt:lpstr>
      <vt:lpstr>Music Charts Application</vt:lpstr>
      <vt:lpstr>CQRS Music Charts Application on Liberty</vt:lpstr>
      <vt:lpstr>Demo</vt:lpstr>
      <vt:lpstr>What is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KATHERINE Baillie</cp:lastModifiedBy>
  <cp:revision>359</cp:revision>
  <dcterms:created xsi:type="dcterms:W3CDTF">2013-07-15T20:26:40Z</dcterms:created>
  <dcterms:modified xsi:type="dcterms:W3CDTF">2019-08-14T17:34:46Z</dcterms:modified>
</cp:coreProperties>
</file>