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70" r:id="rId4"/>
    <p:sldId id="274" r:id="rId5"/>
    <p:sldId id="275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416909" y="2512894"/>
            <a:ext cx="9693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Segoe Pro SemiLight" panose="020B0402040204020203" pitchFamily="34" charset="0"/>
              </a:rPr>
              <a:t>Windows Server Container Glyphs</a:t>
            </a:r>
            <a:endParaRPr lang="en-US" sz="4800" dirty="0">
              <a:solidFill>
                <a:srgbClr val="00B0F0"/>
              </a:solidFill>
              <a:latin typeface="Segoe Pro SemiLight" panose="020B04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6909" y="3343891"/>
            <a:ext cx="732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Pro Light" panose="020B0302040504020203" pitchFamily="34" charset="0"/>
              </a:rPr>
              <a:t>Created by Martin McClean. </a:t>
            </a:r>
          </a:p>
          <a:p>
            <a:endParaRPr lang="en-US" sz="1600" dirty="0">
              <a:latin typeface="Segoe Pro Light" panose="020B0302040504020203" pitchFamily="34" charset="0"/>
            </a:endParaRPr>
          </a:p>
          <a:p>
            <a:r>
              <a:rPr lang="en-US" sz="1600" dirty="0" smtClean="0">
                <a:latin typeface="Segoe Pro Light" panose="020B0302040504020203" pitchFamily="34" charset="0"/>
              </a:rPr>
              <a:t>Direct any questions, suggestions or alterations to </a:t>
            </a:r>
            <a:r>
              <a:rPr lang="en-US" sz="1600" dirty="0" smtClean="0">
                <a:solidFill>
                  <a:srgbClr val="FFFF00"/>
                </a:solidFill>
                <a:latin typeface="Segoe Pro Light" panose="020B0302040504020203" pitchFamily="34" charset="0"/>
              </a:rPr>
              <a:t>mmcclean@microsoft.com</a:t>
            </a:r>
            <a:endParaRPr lang="en-US" sz="1600" dirty="0">
              <a:solidFill>
                <a:srgbClr val="FFFF00"/>
              </a:solidFill>
              <a:latin typeface="Segoe Pro Light" panose="020B03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Server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  <a:endParaRPr lang="en-US" sz="3200" dirty="0">
              <a:latin typeface="Segoe Pro SemiLight" panose="020B04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6" y="1313439"/>
            <a:ext cx="2028413" cy="113740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62049" y="702369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App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in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270" y="1302485"/>
            <a:ext cx="2027360" cy="1146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11" y="1302485"/>
            <a:ext cx="2026954" cy="113535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62049" y="2930704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Windows Container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6" y="5545038"/>
            <a:ext cx="2038592" cy="11435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6" y="3540650"/>
            <a:ext cx="2042863" cy="114352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62049" y="4935092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Linux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04" y="5535728"/>
            <a:ext cx="2057625" cy="11528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03" y="3531340"/>
            <a:ext cx="2052963" cy="115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11" y="3531340"/>
            <a:ext cx="2032664" cy="11391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12" y="5529328"/>
            <a:ext cx="2068490" cy="11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Server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  <a:endParaRPr lang="en-US" sz="3200" dirty="0">
              <a:latin typeface="Segoe Pro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2048" y="702369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Sample Apps Containers (#1)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049" y="4935092"/>
            <a:ext cx="28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Azure Container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3" y="1313439"/>
            <a:ext cx="2025949" cy="11353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80" y="1313439"/>
            <a:ext cx="2047093" cy="11470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048" y="2943796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Sample Apps Containers (#2)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2" y="5539885"/>
            <a:ext cx="2025949" cy="1233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1" y="3641337"/>
            <a:ext cx="2025949" cy="11347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30" y="1313439"/>
            <a:ext cx="2025949" cy="11347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12" y="3641320"/>
            <a:ext cx="2025949" cy="11347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70" y="5539884"/>
            <a:ext cx="2026536" cy="1233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19" y="3672679"/>
            <a:ext cx="2025862" cy="11351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73" y="5524008"/>
            <a:ext cx="2027465" cy="12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Server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  <a:endParaRPr lang="en-US" sz="3200" dirty="0">
              <a:latin typeface="Segoe Pro SemiLight" panose="020B04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1439" y="821680"/>
            <a:ext cx="408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(Choice #1)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3" y="4505215"/>
            <a:ext cx="1840142" cy="67664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95070" y="2317455"/>
            <a:ext cx="587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(Choice #2)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5" y="6056815"/>
            <a:ext cx="1817658" cy="66937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3" y="1392740"/>
            <a:ext cx="913351" cy="7735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48" y="1348551"/>
            <a:ext cx="913351" cy="7726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53" y="1346663"/>
            <a:ext cx="913351" cy="7745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86" y="2940820"/>
            <a:ext cx="1788193" cy="6408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87" y="2941579"/>
            <a:ext cx="1788193" cy="640833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24241" y="5487372"/>
            <a:ext cx="587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(with application installed)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6" y="2940820"/>
            <a:ext cx="1818519" cy="651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35" y="4503257"/>
            <a:ext cx="1840142" cy="678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14" y="4486274"/>
            <a:ext cx="1837899" cy="67834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05203" y="3874950"/>
            <a:ext cx="587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(Choice #3)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95" y="6054960"/>
            <a:ext cx="1820856" cy="6712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63" y="6038924"/>
            <a:ext cx="1855204" cy="6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Server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  <a:endParaRPr lang="en-US" sz="3200" dirty="0">
              <a:latin typeface="Segoe Pro SemiLight" panose="020B04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049" y="697609"/>
            <a:ext cx="625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Virtual Machine (with Container and App)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435" y="2221973"/>
            <a:ext cx="587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Physical Computer with Containers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2" y="1227044"/>
            <a:ext cx="2156492" cy="7867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5" y="1227044"/>
            <a:ext cx="2179010" cy="794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07" y="1227044"/>
            <a:ext cx="2179010" cy="7949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09" y="4624390"/>
            <a:ext cx="1372560" cy="81680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09" y="2679924"/>
            <a:ext cx="2071838" cy="12457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73782" y="4065788"/>
            <a:ext cx="132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Clouds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3" y="2690075"/>
            <a:ext cx="2042332" cy="12359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339" y="2679923"/>
            <a:ext cx="2071695" cy="12457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5" y="4593232"/>
            <a:ext cx="1424722" cy="8479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8" y="4624391"/>
            <a:ext cx="1375813" cy="81680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71" y="6062806"/>
            <a:ext cx="745819" cy="79519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2259" y="5579746"/>
            <a:ext cx="28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Applications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35" y="5924939"/>
            <a:ext cx="795026" cy="84885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32" y="5924939"/>
            <a:ext cx="839436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Server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  <a:endParaRPr lang="en-US" sz="3200" dirty="0">
              <a:latin typeface="Segoe Pro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2048" y="702369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Containers Storage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31" y="1318802"/>
            <a:ext cx="1753436" cy="11416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11" y="3261965"/>
            <a:ext cx="1307111" cy="156937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90" y="3261965"/>
            <a:ext cx="1271909" cy="15301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38" y="1300258"/>
            <a:ext cx="1761220" cy="11479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00" y="3150593"/>
            <a:ext cx="1419615" cy="170700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51" y="1325710"/>
            <a:ext cx="1783840" cy="116260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1" y="5519762"/>
            <a:ext cx="1769804" cy="116418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3" y="5444197"/>
            <a:ext cx="1828802" cy="120293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68" y="5500854"/>
            <a:ext cx="1816843" cy="119672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71316" y="5031960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Linked Container (Choice #2)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1315" y="2731774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Linked Container (Choice #1)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62049" y="87685"/>
            <a:ext cx="679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Pro SemiLight" panose="020B0402040204020203" pitchFamily="34" charset="0"/>
              </a:rPr>
              <a:t>Windows Server Container</a:t>
            </a:r>
            <a:r>
              <a:rPr lang="en-US" sz="2000" dirty="0" smtClean="0">
                <a:latin typeface="Segoe Pro SemiLight" panose="020B0402040204020203" pitchFamily="34" charset="0"/>
              </a:rPr>
              <a:t> </a:t>
            </a:r>
            <a:r>
              <a:rPr lang="en-US" sz="3200" dirty="0">
                <a:latin typeface="Segoe Pro SemiLight" panose="020B0402040204020203" pitchFamily="34" charset="0"/>
              </a:rPr>
              <a:t>Glyphs</a:t>
            </a:r>
            <a:endParaRPr lang="en-US" sz="3200" dirty="0">
              <a:latin typeface="Segoe Pro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2048" y="702369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Physical Computer/Server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91" y="1283345"/>
            <a:ext cx="1853939" cy="54234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53" y="1283345"/>
            <a:ext cx="1725283" cy="50517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1" y="1283345"/>
            <a:ext cx="1851357" cy="5422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89" y="2753147"/>
            <a:ext cx="1840203" cy="56087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15050" y="2119734"/>
            <a:ext cx="739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Physical Computer /Server  (with installed application)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35" y="2797096"/>
            <a:ext cx="1869312" cy="5700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2" y="2781284"/>
            <a:ext cx="1876559" cy="57317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71" y="4069912"/>
            <a:ext cx="989559" cy="93518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80" y="4008077"/>
            <a:ext cx="965125" cy="91295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80" y="4052701"/>
            <a:ext cx="953086" cy="89989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95613" y="3591036"/>
            <a:ext cx="40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Users / Developers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2048" y="5089825"/>
            <a:ext cx="360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Segoe Pro Light" panose="020B0302040504020203" pitchFamily="34" charset="0"/>
              </a:rPr>
              <a:t>Container Management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Segoe Pro Light" panose="020B03020405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70" y="5657026"/>
            <a:ext cx="1298920" cy="11225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3" y="5657026"/>
            <a:ext cx="1299765" cy="112252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120" y="5657026"/>
            <a:ext cx="1312795" cy="11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360</TotalTime>
  <Words>137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Schoolbook</vt:lpstr>
      <vt:lpstr>Segoe Pro Light</vt:lpstr>
      <vt:lpstr>Segoe Pro SemiLight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McClean</dc:creator>
  <cp:lastModifiedBy>Martin McClean</cp:lastModifiedBy>
  <cp:revision>58</cp:revision>
  <dcterms:created xsi:type="dcterms:W3CDTF">2015-01-23T21:04:58Z</dcterms:created>
  <dcterms:modified xsi:type="dcterms:W3CDTF">2015-02-02T19:13:35Z</dcterms:modified>
</cp:coreProperties>
</file>