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59" r:id="rId2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3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8ED7B-AE90-4060-B19F-E91E802FA80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8F666-179E-4546-BF0C-E119A53D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5314-CC1E-4647-9C92-413C1CDEB3C2}" type="datetime1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3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813D-C63E-40B6-87A0-578652064C21}" type="datetime1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D3AA-D66C-4622-AA84-95EA995D558D}" type="datetime1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A9E3-BE15-477A-99C3-453D290E3538}" type="datetime1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A40-F1D0-4314-A77D-C844A9F36D8E}" type="datetime1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91D0-D8D7-4884-A17D-342E56CB47A5}" type="datetime1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C71E-81AB-4ECC-A335-EF48E1C5551D}" type="datetime1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E7E-963B-4B01-80A3-954EE2BCB48C}" type="datetime1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EA7E-31D6-4F36-A28D-02301D2F821C}" type="datetime1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4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F0C-C5EB-4F19-B0B5-7A62C0635FA4}" type="datetime1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268-22EA-476F-8939-43239251D2FB}" type="datetime1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416B-3F1A-41EF-9002-BA494B155F6A}" type="datetime1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18" y="143937"/>
            <a:ext cx="5915025" cy="873334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Markdown cheat sheet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8571"/>
              </p:ext>
            </p:extLst>
          </p:nvPr>
        </p:nvGraphicFramePr>
        <p:xfrm>
          <a:off x="205739" y="849332"/>
          <a:ext cx="6469381" cy="7997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92"/>
                <a:gridCol w="1511539"/>
                <a:gridCol w="1033004"/>
                <a:gridCol w="3024646"/>
              </a:tblGrid>
              <a:tr h="2593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Thing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Markdown notation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Paragraph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Text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text.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Text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lang="en-US" sz="1200" b="1" dirty="0" smtClean="0"/>
                        <a:t>Headings</a:t>
                      </a:r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 smtClean="0">
                          <a:latin typeface="+mn-lt"/>
                          <a:cs typeface="Consolas" panose="020B0609020204030204" pitchFamily="49" charset="0"/>
                        </a:rPr>
                        <a:t>H1, the article title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text </a:t>
                      </a:r>
                      <a:endParaRPr lang="en-US" sz="1200" dirty="0"/>
                    </a:p>
                  </a:txBody>
                  <a:tcPr/>
                </a:tc>
              </a:tr>
              <a:tr h="487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nsolas" panose="020B0609020204030204" pitchFamily="49" charset="0"/>
                        </a:rPr>
                        <a:t>H2 heading, will appear in on-page navigation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## text</a:t>
                      </a:r>
                      <a:endParaRPr lang="en-US" sz="1200" dirty="0"/>
                    </a:p>
                  </a:txBody>
                  <a:tcPr/>
                </a:tc>
              </a:tr>
              <a:tr h="262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nsolas" panose="020B0609020204030204" pitchFamily="49" charset="0"/>
                        </a:rPr>
                        <a:t>H3 heading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### text</a:t>
                      </a:r>
                      <a:endParaRPr 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 smtClean="0">
                          <a:latin typeface="+mn-lt"/>
                        </a:rPr>
                        <a:t>Restructure your article so it doesn’t need H4 headings.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#### text</a:t>
                      </a:r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Italic text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*text*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Bold text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**text**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Note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&gt;[AZURE.NOTE] Text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Lists</a:t>
                      </a:r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 Item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 Item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 Item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Item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Item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Item</a:t>
                      </a:r>
                      <a:endParaRPr lang="en-US" sz="1200" dirty="0"/>
                    </a:p>
                  </a:txBody>
                  <a:tcPr/>
                </a:tc>
              </a:tr>
              <a:tr h="288702"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Code</a:t>
                      </a:r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Inline code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 `code` text</a:t>
                      </a:r>
                      <a:endParaRPr lang="en-US" sz="1200" dirty="0" smtClean="0"/>
                    </a:p>
                  </a:txBody>
                  <a:tcPr/>
                </a:tc>
              </a:tr>
              <a:tr h="288702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Code block (four space indent)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code line</a:t>
                      </a:r>
                    </a:p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code line</a:t>
                      </a:r>
                    </a:p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code line</a:t>
                      </a:r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Tables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 First Header | Second Header |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 ------------- | ------------- |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 Content Cell | Content Cell |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 Content Cell | Content Cell |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r>
                        <a:rPr lang="en-US" sz="1200" b="1" dirty="0" smtClean="0"/>
                        <a:t>Links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 another</a:t>
                      </a:r>
                      <a:r>
                        <a:rPr lang="en-US" sz="1200" baseline="0" dirty="0" smtClean="0"/>
                        <a:t> ACOM tech article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[article title](../filename)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</a:tr>
              <a:tr h="216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 a</a:t>
                      </a:r>
                      <a:r>
                        <a:rPr lang="en-US" sz="1200" baseline="0" dirty="0" smtClean="0"/>
                        <a:t> page on ACOM – the dots represent “folders up” 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[link text](../../services/virtual-machines/)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 a section of an article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[section heading](../file_name/#anchor)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 an image in the article image folder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![alt text](./media/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folder_name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/image.png)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 MSDN or the web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[link text](http://www.github.com)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43937"/>
            <a:ext cx="548640" cy="5486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843463" y="8534511"/>
            <a:ext cx="1543050" cy="486833"/>
          </a:xfrm>
        </p:spPr>
        <p:txBody>
          <a:bodyPr/>
          <a:lstStyle/>
          <a:p>
            <a:fld id="{BE9F737A-A859-4213-B269-167BE47078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217</Words>
  <Application>Microsoft Office PowerPoint</Application>
  <PresentationFormat>Letter Paper (8.5x11 in)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Markdown cheat sheet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navigation guidelines</dc:title>
  <dc:creator>Tyson Nevil</dc:creator>
  <cp:lastModifiedBy>Tyson Nevil</cp:lastModifiedBy>
  <cp:revision>51</cp:revision>
  <cp:lastPrinted>2015-02-18T22:26:37Z</cp:lastPrinted>
  <dcterms:created xsi:type="dcterms:W3CDTF">2015-02-13T23:31:08Z</dcterms:created>
  <dcterms:modified xsi:type="dcterms:W3CDTF">2015-03-04T22:07:26Z</dcterms:modified>
</cp:coreProperties>
</file>