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sldIdLst>
    <p:sldId id="260" r:id="rId2"/>
  </p:sldIdLst>
  <p:sldSz cx="6858000" cy="9144000" type="letter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60"/>
  </p:normalViewPr>
  <p:slideViewPr>
    <p:cSldViewPr snapToGrid="0">
      <p:cViewPr varScale="1">
        <p:scale>
          <a:sx n="78" d="100"/>
          <a:sy n="78" d="100"/>
        </p:scale>
        <p:origin x="-2694" y="-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8ED7B-AE90-4060-B19F-E91E802FA809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696913"/>
            <a:ext cx="2616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8F666-179E-4546-BF0C-E119A53DC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89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5314-CC1E-4647-9C92-413C1CDEB3C2}" type="datetime1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737A-A859-4213-B269-167BE470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3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813D-C63E-40B6-87A0-578652064C21}" type="datetime1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737A-A859-4213-B269-167BE470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4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D3AA-D66C-4622-AA84-95EA995D558D}" type="datetime1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737A-A859-4213-B269-167BE470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2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A9E3-BE15-477A-99C3-453D290E3538}" type="datetime1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737A-A859-4213-B269-167BE470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2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3A40-F1D0-4314-A77D-C844A9F36D8E}" type="datetime1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737A-A859-4213-B269-167BE470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0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91D0-D8D7-4884-A17D-342E56CB47A5}" type="datetime1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737A-A859-4213-B269-167BE470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7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C71E-81AB-4ECC-A335-EF48E1C5551D}" type="datetime1">
              <a:rPr lang="en-US" smtClean="0"/>
              <a:t>3/20/2015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737A-A859-4213-B269-167BE470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5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3E7E-963B-4B01-80A3-954EE2BCB48C}" type="datetime1">
              <a:rPr lang="en-US" smtClean="0"/>
              <a:t>3/20/2015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737A-A859-4213-B269-167BE470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4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EA7E-31D6-4F36-A28D-02301D2F821C}" type="datetime1">
              <a:rPr lang="en-US" smtClean="0"/>
              <a:t>3/20/2015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737A-A859-4213-B269-167BE470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4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F0C-C5EB-4F19-B0B5-7A62C0635FA4}" type="datetime1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737A-A859-4213-B269-167BE470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1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B268-22EA-476F-8939-43239251D2FB}" type="datetime1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737A-A859-4213-B269-167BE470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9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A416B-3F1A-41EF-9002-BA494B155F6A}" type="datetime1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F737A-A859-4213-B269-167BE470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1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918" y="143937"/>
            <a:ext cx="5915025" cy="873334"/>
          </a:xfrm>
        </p:spPr>
        <p:txBody>
          <a:bodyPr>
            <a:normAutofit/>
          </a:bodyPr>
          <a:lstStyle/>
          <a:p>
            <a:pPr lvl="0" algn="ctr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Markdown cheat sheet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647187"/>
              </p:ext>
            </p:extLst>
          </p:nvPr>
        </p:nvGraphicFramePr>
        <p:xfrm>
          <a:off x="205739" y="812756"/>
          <a:ext cx="6469381" cy="8226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1550"/>
                <a:gridCol w="1693333"/>
                <a:gridCol w="929852"/>
                <a:gridCol w="3024646"/>
              </a:tblGrid>
              <a:tr h="25937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Thing</a:t>
                      </a:r>
                      <a:endParaRPr 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Markdown notation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70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Para</a:t>
                      </a:r>
                      <a:endParaRPr lang="en-US" sz="12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200" dirty="0" smtClean="0"/>
                        <a:t>Text </a:t>
                      </a:r>
                      <a:r>
                        <a:rPr lang="en-US" sz="1200" dirty="0" err="1" smtClean="0"/>
                        <a:t>text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text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text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text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text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text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err="1" smtClean="0"/>
                        <a:t>text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text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text</a:t>
                      </a:r>
                      <a:r>
                        <a:rPr lang="en-US" sz="1200" dirty="0" smtClean="0"/>
                        <a:t> text.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Text </a:t>
                      </a:r>
                      <a:r>
                        <a:rPr lang="en-US" sz="1200" dirty="0" err="1" smtClean="0"/>
                        <a:t>text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text</a:t>
                      </a:r>
                      <a:r>
                        <a:rPr lang="en-US" sz="120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1460">
                <a:tc rowSpan="4">
                  <a:txBody>
                    <a:bodyPr/>
                    <a:lstStyle/>
                    <a:p>
                      <a:r>
                        <a:rPr lang="en-US" sz="1200" b="1" dirty="0" smtClean="0"/>
                        <a:t>Headings</a:t>
                      </a:r>
                      <a:endParaRPr 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/>
                      <a:r>
                        <a:rPr lang="en-US" sz="1200" dirty="0" smtClean="0">
                          <a:latin typeface="+mn-lt"/>
                          <a:cs typeface="Consolas" panose="020B0609020204030204" pitchFamily="49" charset="0"/>
                        </a:rPr>
                        <a:t>H1, the article title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 text </a:t>
                      </a:r>
                      <a:endParaRPr lang="en-US" sz="1200" dirty="0"/>
                    </a:p>
                  </a:txBody>
                  <a:tcPr/>
                </a:tc>
              </a:tr>
              <a:tr h="4879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cs typeface="Consolas" panose="020B0609020204030204" pitchFamily="49" charset="0"/>
                        </a:rPr>
                        <a:t>H2 heading, will appear in on-page navigation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## text</a:t>
                      </a:r>
                      <a:endParaRPr lang="en-US" sz="1200" dirty="0"/>
                    </a:p>
                  </a:txBody>
                  <a:tcPr/>
                </a:tc>
              </a:tr>
              <a:tr h="2628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cs typeface="Consolas" panose="020B0609020204030204" pitchFamily="49" charset="0"/>
                        </a:rPr>
                        <a:t>H3 heading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### text</a:t>
                      </a:r>
                      <a:endParaRPr lang="en-US" sz="1200" dirty="0"/>
                    </a:p>
                  </a:txBody>
                  <a:tcPr/>
                </a:tc>
              </a:tr>
              <a:tr h="251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/>
                      <a:r>
                        <a:rPr lang="en-US" sz="1200" dirty="0" smtClean="0">
                          <a:latin typeface="+mn-lt"/>
                        </a:rPr>
                        <a:t>Restructure your article so it doesn’t need H4 headings.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#### text</a:t>
                      </a:r>
                    </a:p>
                  </a:txBody>
                  <a:tcPr/>
                </a:tc>
              </a:tr>
              <a:tr h="28870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Italic text</a:t>
                      </a:r>
                      <a:endParaRPr lang="en-US" sz="12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*text*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70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Bold text</a:t>
                      </a:r>
                      <a:endParaRPr lang="en-US" sz="12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**text**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70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Note</a:t>
                      </a:r>
                      <a:endParaRPr lang="en-US" sz="12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&gt;[AZURE.NOTE] Text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text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text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text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text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870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Lists</a:t>
                      </a:r>
                      <a:endParaRPr 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 Item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 Item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3. Item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 Item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 Item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 Item</a:t>
                      </a:r>
                      <a:endParaRPr lang="en-US" sz="1200" dirty="0"/>
                    </a:p>
                  </a:txBody>
                  <a:tcPr/>
                </a:tc>
              </a:tr>
              <a:tr h="288702">
                <a:tc rowSpan="2">
                  <a:txBody>
                    <a:bodyPr/>
                    <a:lstStyle/>
                    <a:p>
                      <a:r>
                        <a:rPr lang="en-US" sz="1200" b="1" dirty="0" smtClean="0"/>
                        <a:t>Code</a:t>
                      </a:r>
                      <a:endParaRPr 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Inline code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text `code` text</a:t>
                      </a:r>
                      <a:endParaRPr lang="en-US" sz="1200" dirty="0" smtClean="0"/>
                    </a:p>
                  </a:txBody>
                  <a:tcPr/>
                </a:tc>
              </a:tr>
              <a:tr h="288702">
                <a:tc v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smtClean="0"/>
                        <a:t>Code block (four space indent)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code line</a:t>
                      </a:r>
                    </a:p>
                    <a:p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code line</a:t>
                      </a:r>
                    </a:p>
                    <a:p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code line</a:t>
                      </a:r>
                    </a:p>
                  </a:txBody>
                  <a:tcPr/>
                </a:tc>
              </a:tr>
              <a:tr h="28870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Tables</a:t>
                      </a:r>
                      <a:endParaRPr lang="en-US" sz="12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| First Header | Second Header |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| ------------- | ------------- |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| Content Cell | Content Cell |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| Content Cell | Content Cell |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0">
                <a:tc rowSpan="5">
                  <a:txBody>
                    <a:bodyPr/>
                    <a:lstStyle/>
                    <a:p>
                      <a:r>
                        <a:rPr lang="en-US" sz="1200" b="1" dirty="0" smtClean="0"/>
                        <a:t>Links to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another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smtClean="0"/>
                        <a:t>ACOM tech article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[link text](article-name.md</a:t>
                      </a:r>
                      <a:r>
                        <a:rPr lang="en-US" sz="12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</a:tr>
              <a:tr h="2165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</a:t>
                      </a:r>
                      <a:r>
                        <a:rPr lang="en-US" dirty="0" smtClean="0"/>
                        <a:t>section in the same article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[link text](#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anchor)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8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</a:t>
                      </a:r>
                      <a:r>
                        <a:rPr lang="en-US" sz="1200" dirty="0" smtClean="0"/>
                        <a:t>section of another article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[link text](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article-name.md#anchor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 </a:t>
                      </a:r>
                      <a:r>
                        <a:rPr lang="en-US" sz="1200" dirty="0" smtClean="0"/>
                        <a:t>image in the article image folder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![alt text](./media/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folder_name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/image.png)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MSDN,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the web, </a:t>
                      </a:r>
                      <a:r>
                        <a:rPr lang="en-US" sz="1200" dirty="0" smtClean="0"/>
                        <a:t>or a page in another section of ACOM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[link text](</a:t>
                      </a:r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  <a:hlinkClick r:id="rId2"/>
                        </a:rPr>
                        <a:t>http://www.github.com</a:t>
                      </a:r>
                      <a:r>
                        <a:rPr lang="en-US" sz="11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[link text](full </a:t>
                      </a:r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url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minus</a:t>
                      </a:r>
                      <a:r>
                        <a:rPr lang="en-US" sz="11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the en-us locale</a:t>
                      </a: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43937"/>
            <a:ext cx="548640" cy="5486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843463" y="8534511"/>
            <a:ext cx="1543050" cy="486833"/>
          </a:xfrm>
        </p:spPr>
        <p:txBody>
          <a:bodyPr/>
          <a:lstStyle/>
          <a:p>
            <a:fld id="{BE9F737A-A859-4213-B269-167BE470781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5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578</TotalTime>
  <Words>225</Words>
  <Application>Microsoft Office PowerPoint</Application>
  <PresentationFormat>Letter Paper (8.5x11 in)</PresentationFormat>
  <Paragraphs>54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Markdown cheat sheet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Left navigation guidelines</dc:title>
  <dc:creator>Tyson Nevil</dc:creator>
  <cp:lastModifiedBy>Tyson Nevil</cp:lastModifiedBy>
  <cp:revision>53</cp:revision>
  <cp:lastPrinted>2015-02-18T22:26:37Z</cp:lastPrinted>
  <dcterms:created xsi:type="dcterms:W3CDTF">2015-02-13T23:31:08Z</dcterms:created>
  <dcterms:modified xsi:type="dcterms:W3CDTF">2015-03-20T17:22:16Z</dcterms:modified>
</cp:coreProperties>
</file>