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  <a:srgbClr val="0072C6"/>
    <a:srgbClr val="59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73372-1C02-4B74-B590-3A6F90457D09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</dgm:pt>
    <dgm:pt modelId="{311382AA-12EE-4B5A-94D6-3E212DD73CFF}">
      <dgm:prSet phldrT="[Text]"/>
      <dgm:spPr/>
      <dgm:t>
        <a:bodyPr/>
        <a:lstStyle/>
        <a:p>
          <a:r>
            <a:rPr lang="en-GB" dirty="0"/>
            <a:t>Assess</a:t>
          </a:r>
        </a:p>
      </dgm:t>
    </dgm:pt>
    <dgm:pt modelId="{6023F679-B60F-4D99-80AF-9D8E1B38E064}" type="parTrans" cxnId="{CF8BE734-3155-4622-9CE8-E00B12D24D26}">
      <dgm:prSet/>
      <dgm:spPr/>
      <dgm:t>
        <a:bodyPr/>
        <a:lstStyle/>
        <a:p>
          <a:endParaRPr lang="en-GB"/>
        </a:p>
      </dgm:t>
    </dgm:pt>
    <dgm:pt modelId="{1776F25D-5680-42C6-839A-767A96858D5F}" type="sibTrans" cxnId="{CF8BE734-3155-4622-9CE8-E00B12D24D26}">
      <dgm:prSet/>
      <dgm:spPr/>
      <dgm:t>
        <a:bodyPr/>
        <a:lstStyle/>
        <a:p>
          <a:endParaRPr lang="en-GB"/>
        </a:p>
      </dgm:t>
    </dgm:pt>
    <dgm:pt modelId="{D57EA9C5-9242-43A0-BA96-DF52A521FE13}">
      <dgm:prSet phldrT="[Text]"/>
      <dgm:spPr/>
      <dgm:t>
        <a:bodyPr/>
        <a:lstStyle/>
        <a:p>
          <a:r>
            <a:rPr lang="en-GB" dirty="0"/>
            <a:t>Optimize</a:t>
          </a:r>
        </a:p>
      </dgm:t>
    </dgm:pt>
    <dgm:pt modelId="{1A8C1B59-7762-473B-A8E8-AAEF0CE02AE3}" type="parTrans" cxnId="{E0AE68C2-9B8C-42DE-AA21-AE942424A2F9}">
      <dgm:prSet/>
      <dgm:spPr/>
      <dgm:t>
        <a:bodyPr/>
        <a:lstStyle/>
        <a:p>
          <a:endParaRPr lang="en-GB"/>
        </a:p>
      </dgm:t>
    </dgm:pt>
    <dgm:pt modelId="{97B10911-53F4-4CF6-B3BC-5D136EE643AD}" type="sibTrans" cxnId="{E0AE68C2-9B8C-42DE-AA21-AE942424A2F9}">
      <dgm:prSet/>
      <dgm:spPr/>
      <dgm:t>
        <a:bodyPr/>
        <a:lstStyle/>
        <a:p>
          <a:endParaRPr lang="en-GB"/>
        </a:p>
      </dgm:t>
    </dgm:pt>
    <dgm:pt modelId="{ADDAF113-A40C-4A19-948D-9CBA78D490E1}">
      <dgm:prSet phldrT="[Text]"/>
      <dgm:spPr/>
      <dgm:t>
        <a:bodyPr/>
        <a:lstStyle/>
        <a:p>
          <a:r>
            <a:rPr lang="en-GB" dirty="0"/>
            <a:t>Monitor</a:t>
          </a:r>
        </a:p>
      </dgm:t>
    </dgm:pt>
    <dgm:pt modelId="{A8916FD5-70D6-4C46-9D13-11FCC7630B99}" type="parTrans" cxnId="{30561BCF-F48F-4265-A8CD-E38F6CF5C509}">
      <dgm:prSet/>
      <dgm:spPr/>
      <dgm:t>
        <a:bodyPr/>
        <a:lstStyle/>
        <a:p>
          <a:endParaRPr lang="en-GB"/>
        </a:p>
      </dgm:t>
    </dgm:pt>
    <dgm:pt modelId="{84D29F8F-8849-435C-9D72-1C3D3E846701}" type="sibTrans" cxnId="{30561BCF-F48F-4265-A8CD-E38F6CF5C509}">
      <dgm:prSet/>
      <dgm:spPr/>
      <dgm:t>
        <a:bodyPr/>
        <a:lstStyle/>
        <a:p>
          <a:endParaRPr lang="en-GB"/>
        </a:p>
      </dgm:t>
    </dgm:pt>
    <dgm:pt modelId="{67465C06-A8E9-4944-8C92-8356F1CE8972}">
      <dgm:prSet phldrT="[Text]"/>
      <dgm:spPr/>
      <dgm:t>
        <a:bodyPr/>
        <a:lstStyle/>
        <a:p>
          <a:r>
            <a:rPr lang="en-GB" dirty="0"/>
            <a:t>Migrate</a:t>
          </a:r>
        </a:p>
      </dgm:t>
    </dgm:pt>
    <dgm:pt modelId="{1A71CE97-A2DD-4686-A7B1-2F8A784431EC}" type="parTrans" cxnId="{0A6D4C58-BEFE-4CFE-96B3-804FD0E113E5}">
      <dgm:prSet/>
      <dgm:spPr/>
      <dgm:t>
        <a:bodyPr/>
        <a:lstStyle/>
        <a:p>
          <a:endParaRPr lang="en-GB"/>
        </a:p>
      </dgm:t>
    </dgm:pt>
    <dgm:pt modelId="{45141C9F-AC8F-4E5A-9B55-7082AE29B44A}" type="sibTrans" cxnId="{0A6D4C58-BEFE-4CFE-96B3-804FD0E113E5}">
      <dgm:prSet/>
      <dgm:spPr/>
      <dgm:t>
        <a:bodyPr/>
        <a:lstStyle/>
        <a:p>
          <a:endParaRPr lang="en-GB"/>
        </a:p>
      </dgm:t>
    </dgm:pt>
    <dgm:pt modelId="{24FB1E2F-DE71-45BC-8258-8C0846857365}" type="pres">
      <dgm:prSet presAssocID="{1DE73372-1C02-4B74-B590-3A6F90457D09}" presName="Name0" presStyleCnt="0">
        <dgm:presLayoutVars>
          <dgm:dir/>
          <dgm:resizeHandles val="exact"/>
        </dgm:presLayoutVars>
      </dgm:prSet>
      <dgm:spPr/>
    </dgm:pt>
    <dgm:pt modelId="{D433B8FF-F60E-48D6-9E66-9F64038C3776}" type="pres">
      <dgm:prSet presAssocID="{311382AA-12EE-4B5A-94D6-3E212DD73CFF}" presName="parTxOnly" presStyleLbl="node1" presStyleIdx="0" presStyleCnt="4">
        <dgm:presLayoutVars>
          <dgm:bulletEnabled val="1"/>
        </dgm:presLayoutVars>
      </dgm:prSet>
      <dgm:spPr/>
    </dgm:pt>
    <dgm:pt modelId="{15EBD600-A846-40B1-BF40-C424413AFA4E}" type="pres">
      <dgm:prSet presAssocID="{1776F25D-5680-42C6-839A-767A96858D5F}" presName="parSpace" presStyleCnt="0"/>
      <dgm:spPr/>
    </dgm:pt>
    <dgm:pt modelId="{1B95A3D8-2A93-409E-9381-AF065E8C3D0D}" type="pres">
      <dgm:prSet presAssocID="{67465C06-A8E9-4944-8C92-8356F1CE8972}" presName="parTxOnly" presStyleLbl="node1" presStyleIdx="1" presStyleCnt="4">
        <dgm:presLayoutVars>
          <dgm:bulletEnabled val="1"/>
        </dgm:presLayoutVars>
      </dgm:prSet>
      <dgm:spPr/>
    </dgm:pt>
    <dgm:pt modelId="{7E9E400C-A272-49EE-912F-45AA688985B1}" type="pres">
      <dgm:prSet presAssocID="{45141C9F-AC8F-4E5A-9B55-7082AE29B44A}" presName="parSpace" presStyleCnt="0"/>
      <dgm:spPr/>
    </dgm:pt>
    <dgm:pt modelId="{40A515D0-1866-4020-BF9C-E854B6E87A7E}" type="pres">
      <dgm:prSet presAssocID="{D57EA9C5-9242-43A0-BA96-DF52A521FE13}" presName="parTxOnly" presStyleLbl="node1" presStyleIdx="2" presStyleCnt="4">
        <dgm:presLayoutVars>
          <dgm:bulletEnabled val="1"/>
        </dgm:presLayoutVars>
      </dgm:prSet>
      <dgm:spPr/>
    </dgm:pt>
    <dgm:pt modelId="{17341B36-E5BC-4E89-AEB6-0F36E585F153}" type="pres">
      <dgm:prSet presAssocID="{97B10911-53F4-4CF6-B3BC-5D136EE643AD}" presName="parSpace" presStyleCnt="0"/>
      <dgm:spPr/>
    </dgm:pt>
    <dgm:pt modelId="{8495D30E-9DC9-4ACB-B36A-AB88180F700E}" type="pres">
      <dgm:prSet presAssocID="{ADDAF113-A40C-4A19-948D-9CBA78D490E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10DF90D-C16A-4117-BFD7-0DC7AE2AFAFA}" type="presOf" srcId="{D57EA9C5-9242-43A0-BA96-DF52A521FE13}" destId="{40A515D0-1866-4020-BF9C-E854B6E87A7E}" srcOrd="0" destOrd="0" presId="urn:microsoft.com/office/officeart/2005/8/layout/hChevron3"/>
    <dgm:cxn modelId="{CF8BE734-3155-4622-9CE8-E00B12D24D26}" srcId="{1DE73372-1C02-4B74-B590-3A6F90457D09}" destId="{311382AA-12EE-4B5A-94D6-3E212DD73CFF}" srcOrd="0" destOrd="0" parTransId="{6023F679-B60F-4D99-80AF-9D8E1B38E064}" sibTransId="{1776F25D-5680-42C6-839A-767A96858D5F}"/>
    <dgm:cxn modelId="{18394347-BAC2-45F6-8F8A-E98791E46573}" type="presOf" srcId="{ADDAF113-A40C-4A19-948D-9CBA78D490E1}" destId="{8495D30E-9DC9-4ACB-B36A-AB88180F700E}" srcOrd="0" destOrd="0" presId="urn:microsoft.com/office/officeart/2005/8/layout/hChevron3"/>
    <dgm:cxn modelId="{0A6D4C58-BEFE-4CFE-96B3-804FD0E113E5}" srcId="{1DE73372-1C02-4B74-B590-3A6F90457D09}" destId="{67465C06-A8E9-4944-8C92-8356F1CE8972}" srcOrd="1" destOrd="0" parTransId="{1A71CE97-A2DD-4686-A7B1-2F8A784431EC}" sibTransId="{45141C9F-AC8F-4E5A-9B55-7082AE29B44A}"/>
    <dgm:cxn modelId="{518CAC87-8566-4C4E-8D55-0BD9B311D50A}" type="presOf" srcId="{1DE73372-1C02-4B74-B590-3A6F90457D09}" destId="{24FB1E2F-DE71-45BC-8258-8C0846857365}" srcOrd="0" destOrd="0" presId="urn:microsoft.com/office/officeart/2005/8/layout/hChevron3"/>
    <dgm:cxn modelId="{87F732C2-E20E-433C-B9C0-BBCF58C51B0C}" type="presOf" srcId="{311382AA-12EE-4B5A-94D6-3E212DD73CFF}" destId="{D433B8FF-F60E-48D6-9E66-9F64038C3776}" srcOrd="0" destOrd="0" presId="urn:microsoft.com/office/officeart/2005/8/layout/hChevron3"/>
    <dgm:cxn modelId="{E0AE68C2-9B8C-42DE-AA21-AE942424A2F9}" srcId="{1DE73372-1C02-4B74-B590-3A6F90457D09}" destId="{D57EA9C5-9242-43A0-BA96-DF52A521FE13}" srcOrd="2" destOrd="0" parTransId="{1A8C1B59-7762-473B-A8E8-AAEF0CE02AE3}" sibTransId="{97B10911-53F4-4CF6-B3BC-5D136EE643AD}"/>
    <dgm:cxn modelId="{30561BCF-F48F-4265-A8CD-E38F6CF5C509}" srcId="{1DE73372-1C02-4B74-B590-3A6F90457D09}" destId="{ADDAF113-A40C-4A19-948D-9CBA78D490E1}" srcOrd="3" destOrd="0" parTransId="{A8916FD5-70D6-4C46-9D13-11FCC7630B99}" sibTransId="{84D29F8F-8849-435C-9D72-1C3D3E846701}"/>
    <dgm:cxn modelId="{30C612EA-B9A9-451A-A5E2-C9407B404272}" type="presOf" srcId="{67465C06-A8E9-4944-8C92-8356F1CE8972}" destId="{1B95A3D8-2A93-409E-9381-AF065E8C3D0D}" srcOrd="0" destOrd="0" presId="urn:microsoft.com/office/officeart/2005/8/layout/hChevron3"/>
    <dgm:cxn modelId="{68FFEF73-AFB9-47BF-88CB-A6A4630FEDF9}" type="presParOf" srcId="{24FB1E2F-DE71-45BC-8258-8C0846857365}" destId="{D433B8FF-F60E-48D6-9E66-9F64038C3776}" srcOrd="0" destOrd="0" presId="urn:microsoft.com/office/officeart/2005/8/layout/hChevron3"/>
    <dgm:cxn modelId="{50A91641-5B8E-4299-A2D3-1819185D0BAC}" type="presParOf" srcId="{24FB1E2F-DE71-45BC-8258-8C0846857365}" destId="{15EBD600-A846-40B1-BF40-C424413AFA4E}" srcOrd="1" destOrd="0" presId="urn:microsoft.com/office/officeart/2005/8/layout/hChevron3"/>
    <dgm:cxn modelId="{3E6D3843-2EBE-425A-9208-01CD8D725D39}" type="presParOf" srcId="{24FB1E2F-DE71-45BC-8258-8C0846857365}" destId="{1B95A3D8-2A93-409E-9381-AF065E8C3D0D}" srcOrd="2" destOrd="0" presId="urn:microsoft.com/office/officeart/2005/8/layout/hChevron3"/>
    <dgm:cxn modelId="{849E7FCB-1C0C-413D-91A8-26385BDC59B1}" type="presParOf" srcId="{24FB1E2F-DE71-45BC-8258-8C0846857365}" destId="{7E9E400C-A272-49EE-912F-45AA688985B1}" srcOrd="3" destOrd="0" presId="urn:microsoft.com/office/officeart/2005/8/layout/hChevron3"/>
    <dgm:cxn modelId="{79C80A6A-1BEF-472E-85AF-6B61F6E498C5}" type="presParOf" srcId="{24FB1E2F-DE71-45BC-8258-8C0846857365}" destId="{40A515D0-1866-4020-BF9C-E854B6E87A7E}" srcOrd="4" destOrd="0" presId="urn:microsoft.com/office/officeart/2005/8/layout/hChevron3"/>
    <dgm:cxn modelId="{69BEA684-B654-4046-B1D4-F7F2365F5831}" type="presParOf" srcId="{24FB1E2F-DE71-45BC-8258-8C0846857365}" destId="{17341B36-E5BC-4E89-AEB6-0F36E585F153}" srcOrd="5" destOrd="0" presId="urn:microsoft.com/office/officeart/2005/8/layout/hChevron3"/>
    <dgm:cxn modelId="{AF5686F4-0A52-4852-9EA6-D4C53D881B3D}" type="presParOf" srcId="{24FB1E2F-DE71-45BC-8258-8C0846857365}" destId="{8495D30E-9DC9-4ACB-B36A-AB88180F700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B8FF-F60E-48D6-9E66-9F64038C3776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Assess</a:t>
          </a:r>
        </a:p>
      </dsp:txBody>
      <dsp:txXfrm>
        <a:off x="2381" y="2231496"/>
        <a:ext cx="2150268" cy="955675"/>
      </dsp:txXfrm>
    </dsp:sp>
    <dsp:sp modelId="{1B95A3D8-2A93-409E-9381-AF065E8C3D0D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Migrate</a:t>
          </a:r>
        </a:p>
      </dsp:txBody>
      <dsp:txXfrm>
        <a:off x="2391569" y="2231496"/>
        <a:ext cx="1433512" cy="955675"/>
      </dsp:txXfrm>
    </dsp:sp>
    <dsp:sp modelId="{40A515D0-1866-4020-BF9C-E854B6E87A7E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Optimize</a:t>
          </a:r>
        </a:p>
      </dsp:txBody>
      <dsp:txXfrm>
        <a:off x="4302919" y="2231496"/>
        <a:ext cx="1433512" cy="955675"/>
      </dsp:txXfrm>
    </dsp:sp>
    <dsp:sp modelId="{8495D30E-9DC9-4ACB-B36A-AB88180F700E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Monitor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FBC8-D8A8-4762-B9CB-EB1FB832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BA81-C547-4DB7-8872-BE846ADD2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08A1-E758-4650-BA5A-1EF9A4D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C6F6-42AE-44F6-81A4-CB44B31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2C6-996A-4D4E-88D3-D4646C8B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1E3F-43FD-4715-8653-99D66286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9D56-F0F2-44CF-8546-DFEF172D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7C00-502E-433F-A08C-E963ECE1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E6D5-9211-4C84-A62E-2B99DA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4F2E-F57E-4FD0-99B9-DB4220E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E277A-9763-4B59-925A-7F8D4AD3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B1A39-21DC-442A-80B2-7E70817E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0F1E-E5B1-4692-8B97-F5D4FF9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9FBE-E669-4126-81D0-BA6CE6F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1242-746A-4BA9-A2E0-7C692E4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5F62-ECED-4BAD-890F-4FBFE08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B792-73F0-423C-BFCF-884B7EA5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7676-A34D-4E1D-A454-D0CE6177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2832-111A-4AA5-9134-4800496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35E9-3383-4574-B3D9-EA673249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0BAA-4BE0-4EAD-97AC-5DC8820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E736B-5346-48EA-BD85-D11A75EB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3BEF-CD30-4CA6-B804-1187126D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CDED-60F5-443D-B49A-D7E6B5A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E258-8F1A-4D07-8C4E-59F0F312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36D-81D1-46B4-916E-1CFCCFB7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753-544D-4D6B-90A5-46EBA2F8A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F5A7-202A-45B0-B301-2363B46B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EED8-FA34-42E7-8E5C-BBD85401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1847-660F-4E65-B8CE-746F777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FF20-7666-4B22-BBE7-D936E64C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A2A-CDF1-4A50-B381-ACF01418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B054-454D-4DFF-A637-E4F25AC4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B976-5AA3-41B9-B21B-E6AAF822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E44F1-562B-4ACD-B731-4E3F7C8E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BE4D-1BFC-488C-BB79-ABF20E7E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D1192-B78E-4C99-99BF-8802E1D7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87F4-50E2-446A-83C8-0082531F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BB08F-22A7-446D-B996-5FFC8162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0AEE-6C89-49F6-B25F-2F005F4E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E7F58-D42A-45F0-8866-2323010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D0DEE-57B4-46AC-9C17-83DBCBF9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9776D-DCEA-4C6B-874A-C63B0667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D2400-375F-4AC4-99B7-8C2E5DD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2047C-D387-459A-9BDA-36CDCB48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0D682-5F07-4C07-876D-81A22355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C1DC-8475-4182-BACB-98710995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F66D-6EF4-446B-8DC9-59291113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EB64-9827-4BF7-A595-4B3751FC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B769-14BB-401E-869D-AFF2EA87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5EC4-1AF9-4103-9BA9-342F81E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C222-FBBB-483F-92E8-D0E5F3CF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5D4-DC1C-4A99-A9DF-594D4AFC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BD646-D4DE-4A8C-BDAD-59498E18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B734-71EF-45C9-982D-C1EA0000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FB22-AA99-4DDD-93BA-B610AB7C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7D2F3-3307-4A89-A721-8C98245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DADA-877C-41AD-9539-B4B64EEC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0CA12-ACBA-441E-AA9D-3D08D2F2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9FE9-2D9C-46C0-ACB0-8B430C61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9959-6534-4648-83FF-245FAC5B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B06A-B169-44DA-A26B-BAAA28854A91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C788-6455-4816-BB67-640A590F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6A9C-912A-4F1F-BE5A-64A656D5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8902CD-B4B3-428E-B83D-D9D1166E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00906"/>
              </p:ext>
            </p:extLst>
          </p:nvPr>
        </p:nvGraphicFramePr>
        <p:xfrm>
          <a:off x="1731493" y="-15384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4906FD-7561-4518-AB76-53A5C0CCB3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549" b="38196"/>
          <a:stretch/>
        </p:blipFill>
        <p:spPr>
          <a:xfrm>
            <a:off x="1136499" y="3365854"/>
            <a:ext cx="8248603" cy="120614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18D34B-1C68-407E-8A54-EACB4B71D1A3}"/>
              </a:ext>
            </a:extLst>
          </p:cNvPr>
          <p:cNvGrpSpPr/>
          <p:nvPr/>
        </p:nvGrpSpPr>
        <p:grpSpPr>
          <a:xfrm>
            <a:off x="1342544" y="4810012"/>
            <a:ext cx="2389187" cy="955675"/>
            <a:chOff x="2381" y="2231496"/>
            <a:chExt cx="2389187" cy="955675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DBF56664-0A1E-4EC0-9AF8-2E67846FF742}"/>
                </a:ext>
              </a:extLst>
            </p:cNvPr>
            <p:cNvSpPr/>
            <p:nvPr/>
          </p:nvSpPr>
          <p:spPr>
            <a:xfrm>
              <a:off x="2381" y="2231496"/>
              <a:ext cx="2389187" cy="955675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Pentagon 4">
              <a:extLst>
                <a:ext uri="{FF2B5EF4-FFF2-40B4-BE49-F238E27FC236}">
                  <a16:creationId xmlns:a16="http://schemas.microsoft.com/office/drawing/2014/main" id="{CD5E80A8-716B-41D2-A73E-A4A5B2421834}"/>
                </a:ext>
              </a:extLst>
            </p:cNvPr>
            <p:cNvSpPr txBox="1"/>
            <p:nvPr/>
          </p:nvSpPr>
          <p:spPr>
            <a:xfrm>
              <a:off x="2381" y="2231496"/>
              <a:ext cx="2150268" cy="95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18" tIns="72009" rIns="36005" bIns="7200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Assess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7669A95-F8FF-4699-ACEC-F95FCE844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31" y="4808532"/>
            <a:ext cx="2389839" cy="95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74F02-3A71-4954-B09E-3F192D73D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918" y="4808531"/>
            <a:ext cx="2389839" cy="957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6FB98-4074-4ABA-A176-49638E12A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757" y="4808530"/>
            <a:ext cx="2389839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9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4598253-FAEE-4B6E-B919-BA0CFA5DB238}"/>
              </a:ext>
            </a:extLst>
          </p:cNvPr>
          <p:cNvGrpSpPr/>
          <p:nvPr/>
        </p:nvGrpSpPr>
        <p:grpSpPr>
          <a:xfrm>
            <a:off x="1192614" y="439948"/>
            <a:ext cx="5317748" cy="4826476"/>
            <a:chOff x="1192614" y="439948"/>
            <a:chExt cx="5317748" cy="48264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F13AD4-B904-424D-AECE-D9918FDB868D}"/>
                </a:ext>
              </a:extLst>
            </p:cNvPr>
            <p:cNvGrpSpPr/>
            <p:nvPr/>
          </p:nvGrpSpPr>
          <p:grpSpPr>
            <a:xfrm>
              <a:off x="1207699" y="2135028"/>
              <a:ext cx="1345720" cy="1621773"/>
              <a:chOff x="1112808" y="1043797"/>
              <a:chExt cx="1345720" cy="1621773"/>
            </a:xfrm>
          </p:grpSpPr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7C8479C-1422-49F9-A16A-1B97A523AB95}"/>
                  </a:ext>
                </a:extLst>
              </p:cNvPr>
              <p:cNvSpPr/>
              <p:nvPr/>
            </p:nvSpPr>
            <p:spPr>
              <a:xfrm>
                <a:off x="1112808" y="2061721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F15A0F17-5085-4907-BB80-BDB8F4BB45F1}"/>
                  </a:ext>
                </a:extLst>
              </p:cNvPr>
              <p:cNvSpPr/>
              <p:nvPr/>
            </p:nvSpPr>
            <p:spPr>
              <a:xfrm>
                <a:off x="1112808" y="1552760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D40C323E-AEF5-4D3E-8DDC-7D6BDF0A90E6}"/>
                  </a:ext>
                </a:extLst>
              </p:cNvPr>
              <p:cNvSpPr/>
              <p:nvPr/>
            </p:nvSpPr>
            <p:spPr>
              <a:xfrm>
                <a:off x="1112808" y="1043797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D3EF63-EB7E-4773-9D18-3ECF504BA7E7}"/>
                </a:ext>
              </a:extLst>
            </p:cNvPr>
            <p:cNvGrpSpPr/>
            <p:nvPr/>
          </p:nvGrpSpPr>
          <p:grpSpPr>
            <a:xfrm>
              <a:off x="4071668" y="439948"/>
              <a:ext cx="1345720" cy="1621773"/>
              <a:chOff x="4071668" y="439948"/>
              <a:chExt cx="1345720" cy="1621773"/>
            </a:xfrm>
          </p:grpSpPr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9B915061-A13D-4215-B8A2-DF272F8642A7}"/>
                  </a:ext>
                </a:extLst>
              </p:cNvPr>
              <p:cNvSpPr/>
              <p:nvPr/>
            </p:nvSpPr>
            <p:spPr>
              <a:xfrm>
                <a:off x="4071668" y="1457872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C25B9F39-D8BE-4A6B-9C26-64C4874CBF9E}"/>
                  </a:ext>
                </a:extLst>
              </p:cNvPr>
              <p:cNvSpPr/>
              <p:nvPr/>
            </p:nvSpPr>
            <p:spPr>
              <a:xfrm>
                <a:off x="4071668" y="948911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0DCA87B8-990F-4441-902D-FC1A374F6E46}"/>
                  </a:ext>
                </a:extLst>
              </p:cNvPr>
              <p:cNvSpPr/>
              <p:nvPr/>
            </p:nvSpPr>
            <p:spPr>
              <a:xfrm>
                <a:off x="4071668" y="439948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4DB8E5-642A-4B9B-9944-2630C014E8B3}"/>
                </a:ext>
              </a:extLst>
            </p:cNvPr>
            <p:cNvGrpSpPr/>
            <p:nvPr/>
          </p:nvGrpSpPr>
          <p:grpSpPr>
            <a:xfrm>
              <a:off x="4537494" y="2829476"/>
              <a:ext cx="655608" cy="2436948"/>
              <a:chOff x="4537494" y="2829476"/>
              <a:chExt cx="655608" cy="243694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60E3C6D-23E8-4F5F-8E91-53FD6A29FC51}"/>
                  </a:ext>
                </a:extLst>
              </p:cNvPr>
              <p:cNvGrpSpPr/>
              <p:nvPr/>
            </p:nvGrpSpPr>
            <p:grpSpPr>
              <a:xfrm>
                <a:off x="4537494" y="2829476"/>
                <a:ext cx="655608" cy="741865"/>
                <a:chOff x="4537494" y="2475796"/>
                <a:chExt cx="655608" cy="741865"/>
              </a:xfrm>
            </p:grpSpPr>
            <p:sp>
              <p:nvSpPr>
                <p:cNvPr id="10" name="Rectangle: Folded Corner 9">
                  <a:extLst>
                    <a:ext uri="{FF2B5EF4-FFF2-40B4-BE49-F238E27FC236}">
                      <a16:creationId xmlns:a16="http://schemas.microsoft.com/office/drawing/2014/main" id="{E91138FF-F7A3-4CFC-B882-70100434F699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: Folded Corner 10">
                  <a:extLst>
                    <a:ext uri="{FF2B5EF4-FFF2-40B4-BE49-F238E27FC236}">
                      <a16:creationId xmlns:a16="http://schemas.microsoft.com/office/drawing/2014/main" id="{9721239D-E157-4D1F-AEC0-244B23F113DE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: Folded Corner 11">
                  <a:extLst>
                    <a:ext uri="{FF2B5EF4-FFF2-40B4-BE49-F238E27FC236}">
                      <a16:creationId xmlns:a16="http://schemas.microsoft.com/office/drawing/2014/main" id="{9B8806D5-FCAC-4818-8CF8-555A45EC2578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7121EC7-E424-477E-8402-B3B7A228B618}"/>
                  </a:ext>
                </a:extLst>
              </p:cNvPr>
              <p:cNvGrpSpPr/>
              <p:nvPr/>
            </p:nvGrpSpPr>
            <p:grpSpPr>
              <a:xfrm>
                <a:off x="4537494" y="3687793"/>
                <a:ext cx="655608" cy="741865"/>
                <a:chOff x="4537494" y="2475796"/>
                <a:chExt cx="655608" cy="741865"/>
              </a:xfrm>
            </p:grpSpPr>
            <p:sp>
              <p:nvSpPr>
                <p:cNvPr id="15" name="Rectangle: Folded Corner 14">
                  <a:extLst>
                    <a:ext uri="{FF2B5EF4-FFF2-40B4-BE49-F238E27FC236}">
                      <a16:creationId xmlns:a16="http://schemas.microsoft.com/office/drawing/2014/main" id="{D2A677E0-76CF-44E7-913C-44C2B53DBF01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Folded Corner 15">
                  <a:extLst>
                    <a:ext uri="{FF2B5EF4-FFF2-40B4-BE49-F238E27FC236}">
                      <a16:creationId xmlns:a16="http://schemas.microsoft.com/office/drawing/2014/main" id="{007384A8-DD19-4919-B679-537D2DED0AB4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436B2C12-C321-427B-A6EC-103F53D411CB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F5E651B-442B-4CC5-A21E-CCDBD2110EE3}"/>
                  </a:ext>
                </a:extLst>
              </p:cNvPr>
              <p:cNvGrpSpPr/>
              <p:nvPr/>
            </p:nvGrpSpPr>
            <p:grpSpPr>
              <a:xfrm>
                <a:off x="4537494" y="4524559"/>
                <a:ext cx="655608" cy="741865"/>
                <a:chOff x="4537494" y="2475796"/>
                <a:chExt cx="655608" cy="741865"/>
              </a:xfrm>
            </p:grpSpPr>
            <p:sp>
              <p:nvSpPr>
                <p:cNvPr id="19" name="Rectangle: Folded Corner 18">
                  <a:extLst>
                    <a:ext uri="{FF2B5EF4-FFF2-40B4-BE49-F238E27FC236}">
                      <a16:creationId xmlns:a16="http://schemas.microsoft.com/office/drawing/2014/main" id="{46969026-4F25-4A7E-8257-3346FA2A9F0D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6721157C-0987-4202-86F4-22083B97DBBD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: Folded Corner 20">
                  <a:extLst>
                    <a:ext uri="{FF2B5EF4-FFF2-40B4-BE49-F238E27FC236}">
                      <a16:creationId xmlns:a16="http://schemas.microsoft.com/office/drawing/2014/main" id="{C123C724-2231-4F3A-A0D2-F812DD4050B1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5CD86-A73E-42E6-B999-CD702C0156E9}"/>
                </a:ext>
              </a:extLst>
            </p:cNvPr>
            <p:cNvSpPr txBox="1"/>
            <p:nvPr/>
          </p:nvSpPr>
          <p:spPr>
            <a:xfrm>
              <a:off x="1192614" y="1445575"/>
              <a:ext cx="1428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On-premises</a:t>
              </a:r>
            </a:p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databases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6E324B9-F523-4C8E-9A27-0AE6BA1014D0}"/>
                </a:ext>
              </a:extLst>
            </p:cNvPr>
            <p:cNvCxnSpPr>
              <a:stCxn id="5" idx="4"/>
              <a:endCxn id="8" idx="2"/>
            </p:cNvCxnSpPr>
            <p:nvPr/>
          </p:nvCxnSpPr>
          <p:spPr>
            <a:xfrm flipV="1">
              <a:off x="2553419" y="1250836"/>
              <a:ext cx="1518249" cy="16950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6FAD04C-615A-4D2D-B7AF-29F370415118}"/>
                </a:ext>
              </a:extLst>
            </p:cNvPr>
            <p:cNvCxnSpPr>
              <a:stCxn id="5" idx="4"/>
              <a:endCxn id="15" idx="1"/>
            </p:cNvCxnSpPr>
            <p:nvPr/>
          </p:nvCxnSpPr>
          <p:spPr>
            <a:xfrm>
              <a:off x="2553419" y="2945916"/>
              <a:ext cx="1984075" cy="1043802"/>
            </a:xfrm>
            <a:prstGeom prst="bentConnector3">
              <a:avLst>
                <a:gd name="adj1" fmla="val 382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97925D-A233-46C6-9C8D-BC35F3B55B11}"/>
                </a:ext>
              </a:extLst>
            </p:cNvPr>
            <p:cNvSpPr txBox="1"/>
            <p:nvPr/>
          </p:nvSpPr>
          <p:spPr>
            <a:xfrm>
              <a:off x="5589917" y="92369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schema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F816A2-CD37-4243-BDA2-1257431E09BF}"/>
                </a:ext>
              </a:extLst>
            </p:cNvPr>
            <p:cNvSpPr txBox="1"/>
            <p:nvPr/>
          </p:nvSpPr>
          <p:spPr>
            <a:xfrm>
              <a:off x="5589917" y="3805051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40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BA2615B-0EB7-4E05-92EA-62B450666658}"/>
              </a:ext>
            </a:extLst>
          </p:cNvPr>
          <p:cNvGrpSpPr/>
          <p:nvPr/>
        </p:nvGrpSpPr>
        <p:grpSpPr>
          <a:xfrm>
            <a:off x="838986" y="593889"/>
            <a:ext cx="10322350" cy="4982065"/>
            <a:chOff x="838986" y="593889"/>
            <a:chExt cx="10322350" cy="49820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37C6AD-11D9-4CDE-9370-871DCA5AFAB4}"/>
                </a:ext>
              </a:extLst>
            </p:cNvPr>
            <p:cNvSpPr/>
            <p:nvPr/>
          </p:nvSpPr>
          <p:spPr>
            <a:xfrm>
              <a:off x="838986" y="593889"/>
              <a:ext cx="10322350" cy="49820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C3C3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F4B8E5-F902-4529-A9D6-FDC096C48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640" t="7807" r="8713" b="8462"/>
            <a:stretch/>
          </p:blipFill>
          <p:spPr>
            <a:xfrm>
              <a:off x="5276882" y="2295427"/>
              <a:ext cx="1529271" cy="13009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603FFB-EE9F-46FB-9881-9A9B9DEC5F2D}"/>
                </a:ext>
              </a:extLst>
            </p:cNvPr>
            <p:cNvSpPr/>
            <p:nvPr/>
          </p:nvSpPr>
          <p:spPr>
            <a:xfrm>
              <a:off x="7878224" y="1282046"/>
              <a:ext cx="2931736" cy="3327662"/>
            </a:xfrm>
            <a:prstGeom prst="roundRect">
              <a:avLst>
                <a:gd name="adj" fmla="val 2841"/>
              </a:avLst>
            </a:prstGeom>
            <a:solidFill>
              <a:srgbClr val="59B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vCenter</a:t>
              </a:r>
            </a:p>
          </p:txBody>
        </p:sp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9B899BDF-E2FB-4C2A-807E-54CDC14864AF}"/>
                </a:ext>
              </a:extLst>
            </p:cNvPr>
            <p:cNvSpPr/>
            <p:nvPr/>
          </p:nvSpPr>
          <p:spPr>
            <a:xfrm>
              <a:off x="6806153" y="2295427"/>
              <a:ext cx="1630837" cy="1150070"/>
            </a:xfrm>
            <a:prstGeom prst="leftArrow">
              <a:avLst/>
            </a:prstGeom>
            <a:solidFill>
              <a:srgbClr val="59B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9F71B12-1791-42B6-B04C-C74A739DEB5B}"/>
                </a:ext>
              </a:extLst>
            </p:cNvPr>
            <p:cNvSpPr/>
            <p:nvPr/>
          </p:nvSpPr>
          <p:spPr>
            <a:xfrm>
              <a:off x="1183520" y="1282046"/>
              <a:ext cx="2931736" cy="3327662"/>
            </a:xfrm>
            <a:prstGeom prst="roundRect">
              <a:avLst>
                <a:gd name="adj" fmla="val 2841"/>
              </a:avLst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Recovery Services vault</a:t>
              </a:r>
            </a:p>
          </p:txBody>
        </p:sp>
        <p:sp>
          <p:nvSpPr>
            <p:cNvPr id="8" name="Arrow: Left 7">
              <a:extLst>
                <a:ext uri="{FF2B5EF4-FFF2-40B4-BE49-F238E27FC236}">
                  <a16:creationId xmlns:a16="http://schemas.microsoft.com/office/drawing/2014/main" id="{C25AC5CD-5219-4EBA-B9D4-4F4B9E806E00}"/>
                </a:ext>
              </a:extLst>
            </p:cNvPr>
            <p:cNvSpPr/>
            <p:nvPr/>
          </p:nvSpPr>
          <p:spPr>
            <a:xfrm>
              <a:off x="4115256" y="2295427"/>
              <a:ext cx="1161626" cy="1150070"/>
            </a:xfrm>
            <a:prstGeom prst="leftArrow">
              <a:avLst/>
            </a:prstGeom>
            <a:solidFill>
              <a:srgbClr val="0072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1" name="Graphic 10" descr="Monitor">
              <a:extLst>
                <a:ext uri="{FF2B5EF4-FFF2-40B4-BE49-F238E27FC236}">
                  <a16:creationId xmlns:a16="http://schemas.microsoft.com/office/drawing/2014/main" id="{208BFD5E-6755-4165-9E47-D31E8CD98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0311" y="1617460"/>
              <a:ext cx="1072070" cy="1072070"/>
            </a:xfrm>
            <a:prstGeom prst="rect">
              <a:avLst/>
            </a:prstGeom>
          </p:spPr>
        </p:pic>
        <p:pic>
          <p:nvPicPr>
            <p:cNvPr id="13" name="Graphic 12" descr="Cloud Computing">
              <a:extLst>
                <a:ext uri="{FF2B5EF4-FFF2-40B4-BE49-F238E27FC236}">
                  <a16:creationId xmlns:a16="http://schemas.microsoft.com/office/drawing/2014/main" id="{A2FDD0FB-A9C6-42B9-9AB0-2DE043630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790" y="3620615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Monitor">
              <a:extLst>
                <a:ext uri="{FF2B5EF4-FFF2-40B4-BE49-F238E27FC236}">
                  <a16:creationId xmlns:a16="http://schemas.microsoft.com/office/drawing/2014/main" id="{69AC1E57-E952-4060-8661-406888E2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80135" y="1617460"/>
              <a:ext cx="1072070" cy="1072070"/>
            </a:xfrm>
            <a:prstGeom prst="rect">
              <a:avLst/>
            </a:prstGeom>
          </p:spPr>
        </p:pic>
        <p:pic>
          <p:nvPicPr>
            <p:cNvPr id="15" name="Graphic 14" descr="Monitor">
              <a:extLst>
                <a:ext uri="{FF2B5EF4-FFF2-40B4-BE49-F238E27FC236}">
                  <a16:creationId xmlns:a16="http://schemas.microsoft.com/office/drawing/2014/main" id="{11620D19-14CD-43CE-A18E-DC5B02DD9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0311" y="2483279"/>
              <a:ext cx="1072070" cy="1072070"/>
            </a:xfrm>
            <a:prstGeom prst="rect">
              <a:avLst/>
            </a:prstGeom>
          </p:spPr>
        </p:pic>
        <p:pic>
          <p:nvPicPr>
            <p:cNvPr id="16" name="Graphic 15" descr="Monitor">
              <a:extLst>
                <a:ext uri="{FF2B5EF4-FFF2-40B4-BE49-F238E27FC236}">
                  <a16:creationId xmlns:a16="http://schemas.microsoft.com/office/drawing/2014/main" id="{1766ABA9-E5BE-48C4-A063-5D6A7196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80135" y="2483279"/>
              <a:ext cx="1072070" cy="1072070"/>
            </a:xfrm>
            <a:prstGeom prst="rect">
              <a:avLst/>
            </a:prstGeom>
          </p:spPr>
        </p:pic>
        <p:pic>
          <p:nvPicPr>
            <p:cNvPr id="17" name="Graphic 16" descr="Monitor">
              <a:extLst>
                <a:ext uri="{FF2B5EF4-FFF2-40B4-BE49-F238E27FC236}">
                  <a16:creationId xmlns:a16="http://schemas.microsoft.com/office/drawing/2014/main" id="{B282D3C6-E1F6-4047-AA37-6434162DE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55607" y="1617460"/>
              <a:ext cx="1072070" cy="1072070"/>
            </a:xfrm>
            <a:prstGeom prst="rect">
              <a:avLst/>
            </a:prstGeom>
          </p:spPr>
        </p:pic>
        <p:pic>
          <p:nvPicPr>
            <p:cNvPr id="18" name="Graphic 17" descr="Monitor">
              <a:extLst>
                <a:ext uri="{FF2B5EF4-FFF2-40B4-BE49-F238E27FC236}">
                  <a16:creationId xmlns:a16="http://schemas.microsoft.com/office/drawing/2014/main" id="{1FA7B988-AC97-4695-8B35-FE5B6347A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5431" y="1617460"/>
              <a:ext cx="1072070" cy="1072070"/>
            </a:xfrm>
            <a:prstGeom prst="rect">
              <a:avLst/>
            </a:prstGeom>
          </p:spPr>
        </p:pic>
        <p:pic>
          <p:nvPicPr>
            <p:cNvPr id="19" name="Graphic 18" descr="Monitor">
              <a:extLst>
                <a:ext uri="{FF2B5EF4-FFF2-40B4-BE49-F238E27FC236}">
                  <a16:creationId xmlns:a16="http://schemas.microsoft.com/office/drawing/2014/main" id="{8236D40F-6B53-450C-8DFC-4E216B0B2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55607" y="2483279"/>
              <a:ext cx="1072070" cy="1072070"/>
            </a:xfrm>
            <a:prstGeom prst="rect">
              <a:avLst/>
            </a:prstGeom>
          </p:spPr>
        </p:pic>
        <p:pic>
          <p:nvPicPr>
            <p:cNvPr id="20" name="Graphic 19" descr="Monitor">
              <a:extLst>
                <a:ext uri="{FF2B5EF4-FFF2-40B4-BE49-F238E27FC236}">
                  <a16:creationId xmlns:a16="http://schemas.microsoft.com/office/drawing/2014/main" id="{6F7EF1D3-17C2-413F-8644-A57D288A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5431" y="2483279"/>
              <a:ext cx="1072070" cy="10720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7DCC7-E9C8-4B4B-BBF2-77860A32A7A2}"/>
                </a:ext>
              </a:extLst>
            </p:cNvPr>
            <p:cNvSpPr txBox="1"/>
            <p:nvPr/>
          </p:nvSpPr>
          <p:spPr>
            <a:xfrm>
              <a:off x="5314639" y="3508214"/>
              <a:ext cx="124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 Site</a:t>
              </a:r>
            </a:p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Recovery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8D01DB-110C-4EE7-B886-44FC813AE76D}"/>
                </a:ext>
              </a:extLst>
            </p:cNvPr>
            <p:cNvSpPr txBox="1"/>
            <p:nvPr/>
          </p:nvSpPr>
          <p:spPr>
            <a:xfrm>
              <a:off x="8440660" y="4225619"/>
              <a:ext cx="1563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Config (OVA)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09B9BF-1F92-43C0-A98E-C16FAC56D2D0}"/>
                </a:ext>
              </a:extLst>
            </p:cNvPr>
            <p:cNvSpPr txBox="1"/>
            <p:nvPr/>
          </p:nvSpPr>
          <p:spPr>
            <a:xfrm>
              <a:off x="1751031" y="1917902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BD2AA-DD4C-4BD6-8B8B-9255F7857517}"/>
                </a:ext>
              </a:extLst>
            </p:cNvPr>
            <p:cNvSpPr txBox="1"/>
            <p:nvPr/>
          </p:nvSpPr>
          <p:spPr>
            <a:xfrm>
              <a:off x="3080855" y="1917902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3096C9-F1A6-4F9D-B13C-A217D49FA96B}"/>
                </a:ext>
              </a:extLst>
            </p:cNvPr>
            <p:cNvSpPr txBox="1"/>
            <p:nvPr/>
          </p:nvSpPr>
          <p:spPr>
            <a:xfrm>
              <a:off x="3080855" y="2750197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99A7C-CBF5-4EAB-885B-AB219EA90D66}"/>
                </a:ext>
              </a:extLst>
            </p:cNvPr>
            <p:cNvSpPr txBox="1"/>
            <p:nvPr/>
          </p:nvSpPr>
          <p:spPr>
            <a:xfrm>
              <a:off x="1751031" y="2752934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5A2A7F-57BD-4F68-BECF-A48364F83E33}"/>
                </a:ext>
              </a:extLst>
            </p:cNvPr>
            <p:cNvSpPr txBox="1"/>
            <p:nvPr/>
          </p:nvSpPr>
          <p:spPr>
            <a:xfrm>
              <a:off x="8300426" y="186134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Mobility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F13FC5-9186-4208-BBAB-868531FF57E7}"/>
                </a:ext>
              </a:extLst>
            </p:cNvPr>
            <p:cNvSpPr txBox="1"/>
            <p:nvPr/>
          </p:nvSpPr>
          <p:spPr>
            <a:xfrm>
              <a:off x="7878224" y="912714"/>
              <a:ext cx="2931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327F97-DB38-4754-9AE2-7ACFC40ACF54}"/>
                </a:ext>
              </a:extLst>
            </p:cNvPr>
            <p:cNvSpPr txBox="1"/>
            <p:nvPr/>
          </p:nvSpPr>
          <p:spPr>
            <a:xfrm>
              <a:off x="1183520" y="912714"/>
              <a:ext cx="2931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Target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0989D-846D-4EED-9902-806598B108F7}"/>
                </a:ext>
              </a:extLst>
            </p:cNvPr>
            <p:cNvSpPr txBox="1"/>
            <p:nvPr/>
          </p:nvSpPr>
          <p:spPr>
            <a:xfrm>
              <a:off x="9632891" y="186134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Mobility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238313-CBAE-4384-BD3C-B21E91B66AAF}"/>
                </a:ext>
              </a:extLst>
            </p:cNvPr>
            <p:cNvSpPr txBox="1"/>
            <p:nvPr/>
          </p:nvSpPr>
          <p:spPr>
            <a:xfrm>
              <a:off x="9632891" y="2715044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269EB-A66A-424F-B300-10A1933EC14E}"/>
                </a:ext>
              </a:extLst>
            </p:cNvPr>
            <p:cNvSpPr txBox="1"/>
            <p:nvPr/>
          </p:nvSpPr>
          <p:spPr>
            <a:xfrm>
              <a:off x="8300426" y="2715044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RDP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Mobility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0EA097-85E0-418A-9C16-6E09450B1100}"/>
                </a:ext>
              </a:extLst>
            </p:cNvPr>
            <p:cNvSpPr txBox="1"/>
            <p:nvPr/>
          </p:nvSpPr>
          <p:spPr>
            <a:xfrm>
              <a:off x="4680721" y="2731962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RPO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391E7-39C2-4C56-B996-8BEB4681B59E}"/>
                </a:ext>
              </a:extLst>
            </p:cNvPr>
            <p:cNvSpPr txBox="1"/>
            <p:nvPr/>
          </p:nvSpPr>
          <p:spPr>
            <a:xfrm>
              <a:off x="7376652" y="2731962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RPO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323248-6C17-4040-9084-3C24113D29A9}"/>
                </a:ext>
              </a:extLst>
            </p:cNvPr>
            <p:cNvSpPr txBox="1"/>
            <p:nvPr/>
          </p:nvSpPr>
          <p:spPr>
            <a:xfrm>
              <a:off x="7878224" y="4613365"/>
              <a:ext cx="2931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VMWare on-premises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D2BBAC-85F4-4BAB-AE75-DF473C61D3CC}"/>
                </a:ext>
              </a:extLst>
            </p:cNvPr>
            <p:cNvSpPr txBox="1"/>
            <p:nvPr/>
          </p:nvSpPr>
          <p:spPr>
            <a:xfrm>
              <a:off x="1183520" y="4613365"/>
              <a:ext cx="2931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8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10</cp:revision>
  <dcterms:created xsi:type="dcterms:W3CDTF">2019-05-24T09:22:39Z</dcterms:created>
  <dcterms:modified xsi:type="dcterms:W3CDTF">2019-06-17T12:34:38Z</dcterms:modified>
</cp:coreProperties>
</file>