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2F6AC-4CFF-472C-A4F9-BF01889871A2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EC9506E-8924-41E0-BC2C-4FD3C92984CA}">
      <dgm:prSet phldrT="[Text]"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On-premises VM</a:t>
          </a:r>
        </a:p>
      </dgm:t>
    </dgm:pt>
    <dgm:pt modelId="{05AD6B17-9BB8-40CA-AACE-230EE6722EA3}" type="parTrans" cxnId="{FDB2440E-FA43-480F-A6FA-8E67B17DC26E}">
      <dgm:prSet/>
      <dgm:spPr/>
      <dgm:t>
        <a:bodyPr/>
        <a:lstStyle/>
        <a:p>
          <a:endParaRPr lang="en-GB"/>
        </a:p>
      </dgm:t>
    </dgm:pt>
    <dgm:pt modelId="{252046FC-A29E-4D73-9C61-7B8FB842F947}" type="sibTrans" cxnId="{FDB2440E-FA43-480F-A6FA-8E67B17DC26E}">
      <dgm:prSet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 Failover</a:t>
          </a:r>
        </a:p>
      </dgm:t>
    </dgm:pt>
    <dgm:pt modelId="{2C6F8166-E8B7-49DE-BF58-491A053DF7E8}">
      <dgm:prSet phldrT="[Text]"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Azure VMs</a:t>
          </a:r>
        </a:p>
      </dgm:t>
    </dgm:pt>
    <dgm:pt modelId="{A254E29D-3A70-46BF-BF50-708719DA40C6}" type="parTrans" cxnId="{9E043876-3707-42C3-8785-E8A61BAD0E0E}">
      <dgm:prSet/>
      <dgm:spPr/>
      <dgm:t>
        <a:bodyPr/>
        <a:lstStyle/>
        <a:p>
          <a:endParaRPr lang="en-GB"/>
        </a:p>
      </dgm:t>
    </dgm:pt>
    <dgm:pt modelId="{A864D9EA-1488-415E-8215-7F5C093BBAEA}" type="sibTrans" cxnId="{9E043876-3707-42C3-8785-E8A61BAD0E0E}">
      <dgm:prSet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Failback </a:t>
          </a:r>
        </a:p>
      </dgm:t>
    </dgm:pt>
    <dgm:pt modelId="{72A03E6B-1E99-47B9-A31D-25F5439F359E}">
      <dgm:prSet phldrT="[Text]"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On-premises VM</a:t>
          </a:r>
        </a:p>
      </dgm:t>
    </dgm:pt>
    <dgm:pt modelId="{8850FE0B-4A7D-4D48-BDAC-472B9DC3377C}" type="parTrans" cxnId="{D2F26423-CE56-4081-9A37-72E1876B0AED}">
      <dgm:prSet/>
      <dgm:spPr/>
      <dgm:t>
        <a:bodyPr/>
        <a:lstStyle/>
        <a:p>
          <a:endParaRPr lang="en-GB"/>
        </a:p>
      </dgm:t>
    </dgm:pt>
    <dgm:pt modelId="{13627C71-8C9B-416F-89AB-770784FA5C2C}" type="sibTrans" cxnId="{D2F26423-CE56-4081-9A37-72E1876B0AED}">
      <dgm:prSet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Failover  </a:t>
          </a:r>
        </a:p>
      </dgm:t>
    </dgm:pt>
    <dgm:pt modelId="{B8C618EE-4301-4BDF-9C63-BBE947F91AFF}">
      <dgm:prSet phldrT="[Text]"/>
      <dgm:spPr/>
      <dgm:t>
        <a:bodyPr/>
        <a:lstStyle/>
        <a:p>
          <a:r>
            <a:rPr lang="en-GB">
              <a:latin typeface="Segoe UI Semibold" panose="020B0702040204020203" pitchFamily="34" charset="0"/>
              <a:cs typeface="Segoe UI Semibold" panose="020B0702040204020203" pitchFamily="34" charset="0"/>
            </a:rPr>
            <a:t>Azure VMs</a:t>
          </a:r>
          <a:endParaRPr lang="en-GB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0950212-2681-4114-8785-535155D409CB}" type="parTrans" cxnId="{A57A3F53-2D8E-4927-834D-2B19EFD311B4}">
      <dgm:prSet/>
      <dgm:spPr/>
      <dgm:t>
        <a:bodyPr/>
        <a:lstStyle/>
        <a:p>
          <a:endParaRPr lang="en-GB"/>
        </a:p>
      </dgm:t>
    </dgm:pt>
    <dgm:pt modelId="{B29B3C4B-CE43-4635-9395-9739A5953813}" type="sibTrans" cxnId="{A57A3F53-2D8E-4927-834D-2B19EFD311B4}">
      <dgm:prSet/>
      <dgm:spPr/>
      <dgm:t>
        <a:bodyPr/>
        <a:lstStyle/>
        <a:p>
          <a:r>
            <a:rPr lang="en-GB" dirty="0">
              <a:latin typeface="Segoe UI Semibold" panose="020B0702040204020203" pitchFamily="34" charset="0"/>
              <a:cs typeface="Segoe UI Semibold" panose="020B0702040204020203" pitchFamily="34" charset="0"/>
            </a:rPr>
            <a:t> Failback</a:t>
          </a:r>
        </a:p>
      </dgm:t>
    </dgm:pt>
    <dgm:pt modelId="{1BC06179-0FE5-454C-9E98-7478DB3E6938}" type="pres">
      <dgm:prSet presAssocID="{7CD2F6AC-4CFF-472C-A4F9-BF01889871A2}" presName="cycle" presStyleCnt="0">
        <dgm:presLayoutVars>
          <dgm:dir/>
          <dgm:resizeHandles val="exact"/>
        </dgm:presLayoutVars>
      </dgm:prSet>
      <dgm:spPr/>
    </dgm:pt>
    <dgm:pt modelId="{2D219AC8-E09B-4E1B-BC14-08F0C9DA40BE}" type="pres">
      <dgm:prSet presAssocID="{8EC9506E-8924-41E0-BC2C-4FD3C92984CA}" presName="node" presStyleLbl="node1" presStyleIdx="0" presStyleCnt="4">
        <dgm:presLayoutVars>
          <dgm:bulletEnabled val="1"/>
        </dgm:presLayoutVars>
      </dgm:prSet>
      <dgm:spPr/>
    </dgm:pt>
    <dgm:pt modelId="{F703B996-0F69-4D75-B838-FEF4E3476ED9}" type="pres">
      <dgm:prSet presAssocID="{252046FC-A29E-4D73-9C61-7B8FB842F947}" presName="sibTrans" presStyleLbl="sibTrans2D1" presStyleIdx="0" presStyleCnt="4"/>
      <dgm:spPr/>
    </dgm:pt>
    <dgm:pt modelId="{466CE96F-D7C3-49F3-9ADF-37D97ABD6E87}" type="pres">
      <dgm:prSet presAssocID="{252046FC-A29E-4D73-9C61-7B8FB842F947}" presName="connectorText" presStyleLbl="sibTrans2D1" presStyleIdx="0" presStyleCnt="4"/>
      <dgm:spPr/>
    </dgm:pt>
    <dgm:pt modelId="{7FFDF55A-7F86-4E0E-ACDF-72D8A711FF30}" type="pres">
      <dgm:prSet presAssocID="{2C6F8166-E8B7-49DE-BF58-491A053DF7E8}" presName="node" presStyleLbl="node1" presStyleIdx="1" presStyleCnt="4">
        <dgm:presLayoutVars>
          <dgm:bulletEnabled val="1"/>
        </dgm:presLayoutVars>
      </dgm:prSet>
      <dgm:spPr/>
    </dgm:pt>
    <dgm:pt modelId="{F27203C5-76AE-434B-812F-D165652A1AFF}" type="pres">
      <dgm:prSet presAssocID="{A864D9EA-1488-415E-8215-7F5C093BBAEA}" presName="sibTrans" presStyleLbl="sibTrans2D1" presStyleIdx="1" presStyleCnt="4"/>
      <dgm:spPr/>
    </dgm:pt>
    <dgm:pt modelId="{8BD0DEE8-1C96-4395-91E3-B23DDDC9FFC5}" type="pres">
      <dgm:prSet presAssocID="{A864D9EA-1488-415E-8215-7F5C093BBAEA}" presName="connectorText" presStyleLbl="sibTrans2D1" presStyleIdx="1" presStyleCnt="4"/>
      <dgm:spPr/>
    </dgm:pt>
    <dgm:pt modelId="{A4786AB8-BA7A-40E7-871C-B5E2C4911B56}" type="pres">
      <dgm:prSet presAssocID="{72A03E6B-1E99-47B9-A31D-25F5439F359E}" presName="node" presStyleLbl="node1" presStyleIdx="2" presStyleCnt="4">
        <dgm:presLayoutVars>
          <dgm:bulletEnabled val="1"/>
        </dgm:presLayoutVars>
      </dgm:prSet>
      <dgm:spPr/>
    </dgm:pt>
    <dgm:pt modelId="{F9141400-BB6D-4971-A565-830242EA9D08}" type="pres">
      <dgm:prSet presAssocID="{13627C71-8C9B-416F-89AB-770784FA5C2C}" presName="sibTrans" presStyleLbl="sibTrans2D1" presStyleIdx="2" presStyleCnt="4"/>
      <dgm:spPr/>
    </dgm:pt>
    <dgm:pt modelId="{B26D6413-8ACF-45D5-B759-07790D0E4C1C}" type="pres">
      <dgm:prSet presAssocID="{13627C71-8C9B-416F-89AB-770784FA5C2C}" presName="connectorText" presStyleLbl="sibTrans2D1" presStyleIdx="2" presStyleCnt="4"/>
      <dgm:spPr/>
    </dgm:pt>
    <dgm:pt modelId="{A7E0B755-DC77-4801-905F-3F262F8CFBAC}" type="pres">
      <dgm:prSet presAssocID="{B8C618EE-4301-4BDF-9C63-BBE947F91AFF}" presName="node" presStyleLbl="node1" presStyleIdx="3" presStyleCnt="4">
        <dgm:presLayoutVars>
          <dgm:bulletEnabled val="1"/>
        </dgm:presLayoutVars>
      </dgm:prSet>
      <dgm:spPr/>
    </dgm:pt>
    <dgm:pt modelId="{B3A81632-7EC1-4C9D-ABB2-0B601C32318A}" type="pres">
      <dgm:prSet presAssocID="{B29B3C4B-CE43-4635-9395-9739A5953813}" presName="sibTrans" presStyleLbl="sibTrans2D1" presStyleIdx="3" presStyleCnt="4"/>
      <dgm:spPr/>
    </dgm:pt>
    <dgm:pt modelId="{5AE91EFD-EF5E-43BC-B36B-B835D20CF9FD}" type="pres">
      <dgm:prSet presAssocID="{B29B3C4B-CE43-4635-9395-9739A5953813}" presName="connectorText" presStyleLbl="sibTrans2D1" presStyleIdx="3" presStyleCnt="4"/>
      <dgm:spPr/>
    </dgm:pt>
  </dgm:ptLst>
  <dgm:cxnLst>
    <dgm:cxn modelId="{1AA41F00-78C3-4A8B-A15F-35832C23D7B6}" type="presOf" srcId="{A864D9EA-1488-415E-8215-7F5C093BBAEA}" destId="{8BD0DEE8-1C96-4395-91E3-B23DDDC9FFC5}" srcOrd="1" destOrd="0" presId="urn:microsoft.com/office/officeart/2005/8/layout/cycle2"/>
    <dgm:cxn modelId="{FDB2440E-FA43-480F-A6FA-8E67B17DC26E}" srcId="{7CD2F6AC-4CFF-472C-A4F9-BF01889871A2}" destId="{8EC9506E-8924-41E0-BC2C-4FD3C92984CA}" srcOrd="0" destOrd="0" parTransId="{05AD6B17-9BB8-40CA-AACE-230EE6722EA3}" sibTransId="{252046FC-A29E-4D73-9C61-7B8FB842F947}"/>
    <dgm:cxn modelId="{D2F26423-CE56-4081-9A37-72E1876B0AED}" srcId="{7CD2F6AC-4CFF-472C-A4F9-BF01889871A2}" destId="{72A03E6B-1E99-47B9-A31D-25F5439F359E}" srcOrd="2" destOrd="0" parTransId="{8850FE0B-4A7D-4D48-BDAC-472B9DC3377C}" sibTransId="{13627C71-8C9B-416F-89AB-770784FA5C2C}"/>
    <dgm:cxn modelId="{E9E8F331-A0DE-442D-9C3C-8006EA9AC6F7}" type="presOf" srcId="{72A03E6B-1E99-47B9-A31D-25F5439F359E}" destId="{A4786AB8-BA7A-40E7-871C-B5E2C4911B56}" srcOrd="0" destOrd="0" presId="urn:microsoft.com/office/officeart/2005/8/layout/cycle2"/>
    <dgm:cxn modelId="{238C9935-6460-4E53-8617-34861A99C1B1}" type="presOf" srcId="{13627C71-8C9B-416F-89AB-770784FA5C2C}" destId="{F9141400-BB6D-4971-A565-830242EA9D08}" srcOrd="0" destOrd="0" presId="urn:microsoft.com/office/officeart/2005/8/layout/cycle2"/>
    <dgm:cxn modelId="{6A2B515F-1F56-404B-B7B8-4D5ECA64CF05}" type="presOf" srcId="{13627C71-8C9B-416F-89AB-770784FA5C2C}" destId="{B26D6413-8ACF-45D5-B759-07790D0E4C1C}" srcOrd="1" destOrd="0" presId="urn:microsoft.com/office/officeart/2005/8/layout/cycle2"/>
    <dgm:cxn modelId="{1FC5294C-5E6D-4D3D-81CB-5F36DB773B6F}" type="presOf" srcId="{B29B3C4B-CE43-4635-9395-9739A5953813}" destId="{B3A81632-7EC1-4C9D-ABB2-0B601C32318A}" srcOrd="0" destOrd="0" presId="urn:microsoft.com/office/officeart/2005/8/layout/cycle2"/>
    <dgm:cxn modelId="{4507096D-1BC1-4A04-A257-E5C2790ED802}" type="presOf" srcId="{8EC9506E-8924-41E0-BC2C-4FD3C92984CA}" destId="{2D219AC8-E09B-4E1B-BC14-08F0C9DA40BE}" srcOrd="0" destOrd="0" presId="urn:microsoft.com/office/officeart/2005/8/layout/cycle2"/>
    <dgm:cxn modelId="{1430B56E-C2D1-4CE4-859D-D84F544BFB41}" type="presOf" srcId="{7CD2F6AC-4CFF-472C-A4F9-BF01889871A2}" destId="{1BC06179-0FE5-454C-9E98-7478DB3E6938}" srcOrd="0" destOrd="0" presId="urn:microsoft.com/office/officeart/2005/8/layout/cycle2"/>
    <dgm:cxn modelId="{A57A3F53-2D8E-4927-834D-2B19EFD311B4}" srcId="{7CD2F6AC-4CFF-472C-A4F9-BF01889871A2}" destId="{B8C618EE-4301-4BDF-9C63-BBE947F91AFF}" srcOrd="3" destOrd="0" parTransId="{A0950212-2681-4114-8785-535155D409CB}" sibTransId="{B29B3C4B-CE43-4635-9395-9739A5953813}"/>
    <dgm:cxn modelId="{9E043876-3707-42C3-8785-E8A61BAD0E0E}" srcId="{7CD2F6AC-4CFF-472C-A4F9-BF01889871A2}" destId="{2C6F8166-E8B7-49DE-BF58-491A053DF7E8}" srcOrd="1" destOrd="0" parTransId="{A254E29D-3A70-46BF-BF50-708719DA40C6}" sibTransId="{A864D9EA-1488-415E-8215-7F5C093BBAEA}"/>
    <dgm:cxn modelId="{3E99D4A6-4251-46E6-AC69-E117696C2FAC}" type="presOf" srcId="{B29B3C4B-CE43-4635-9395-9739A5953813}" destId="{5AE91EFD-EF5E-43BC-B36B-B835D20CF9FD}" srcOrd="1" destOrd="0" presId="urn:microsoft.com/office/officeart/2005/8/layout/cycle2"/>
    <dgm:cxn modelId="{04E9DBB9-3672-4EF8-8A9A-A10FE49026D9}" type="presOf" srcId="{A864D9EA-1488-415E-8215-7F5C093BBAEA}" destId="{F27203C5-76AE-434B-812F-D165652A1AFF}" srcOrd="0" destOrd="0" presId="urn:microsoft.com/office/officeart/2005/8/layout/cycle2"/>
    <dgm:cxn modelId="{CE2E8FC4-A212-4023-BB2D-E1FEB251086A}" type="presOf" srcId="{2C6F8166-E8B7-49DE-BF58-491A053DF7E8}" destId="{7FFDF55A-7F86-4E0E-ACDF-72D8A711FF30}" srcOrd="0" destOrd="0" presId="urn:microsoft.com/office/officeart/2005/8/layout/cycle2"/>
    <dgm:cxn modelId="{ACEDABC9-254B-4CCE-9610-52682B7CFFCB}" type="presOf" srcId="{252046FC-A29E-4D73-9C61-7B8FB842F947}" destId="{F703B996-0F69-4D75-B838-FEF4E3476ED9}" srcOrd="0" destOrd="0" presId="urn:microsoft.com/office/officeart/2005/8/layout/cycle2"/>
    <dgm:cxn modelId="{3C0342F1-C96C-4497-A6E6-C79975EB3BC7}" type="presOf" srcId="{252046FC-A29E-4D73-9C61-7B8FB842F947}" destId="{466CE96F-D7C3-49F3-9ADF-37D97ABD6E87}" srcOrd="1" destOrd="0" presId="urn:microsoft.com/office/officeart/2005/8/layout/cycle2"/>
    <dgm:cxn modelId="{519154FA-5F8B-42B2-85AB-0348D2921765}" type="presOf" srcId="{B8C618EE-4301-4BDF-9C63-BBE947F91AFF}" destId="{A7E0B755-DC77-4801-905F-3F262F8CFBAC}" srcOrd="0" destOrd="0" presId="urn:microsoft.com/office/officeart/2005/8/layout/cycle2"/>
    <dgm:cxn modelId="{A6DE7DDF-8B46-4327-9B83-01DB3444E4A3}" type="presParOf" srcId="{1BC06179-0FE5-454C-9E98-7478DB3E6938}" destId="{2D219AC8-E09B-4E1B-BC14-08F0C9DA40BE}" srcOrd="0" destOrd="0" presId="urn:microsoft.com/office/officeart/2005/8/layout/cycle2"/>
    <dgm:cxn modelId="{B8052DD7-FD38-4ABD-B20A-4C594123433C}" type="presParOf" srcId="{1BC06179-0FE5-454C-9E98-7478DB3E6938}" destId="{F703B996-0F69-4D75-B838-FEF4E3476ED9}" srcOrd="1" destOrd="0" presId="urn:microsoft.com/office/officeart/2005/8/layout/cycle2"/>
    <dgm:cxn modelId="{8227B10A-C7E8-489A-A0DE-484B6D4B1434}" type="presParOf" srcId="{F703B996-0F69-4D75-B838-FEF4E3476ED9}" destId="{466CE96F-D7C3-49F3-9ADF-37D97ABD6E87}" srcOrd="0" destOrd="0" presId="urn:microsoft.com/office/officeart/2005/8/layout/cycle2"/>
    <dgm:cxn modelId="{ACEF27F2-9E4C-47E6-A5EF-DBC1C07B4EDC}" type="presParOf" srcId="{1BC06179-0FE5-454C-9E98-7478DB3E6938}" destId="{7FFDF55A-7F86-4E0E-ACDF-72D8A711FF30}" srcOrd="2" destOrd="0" presId="urn:microsoft.com/office/officeart/2005/8/layout/cycle2"/>
    <dgm:cxn modelId="{243B9980-43E2-488F-A2B6-0547755FDC0B}" type="presParOf" srcId="{1BC06179-0FE5-454C-9E98-7478DB3E6938}" destId="{F27203C5-76AE-434B-812F-D165652A1AFF}" srcOrd="3" destOrd="0" presId="urn:microsoft.com/office/officeart/2005/8/layout/cycle2"/>
    <dgm:cxn modelId="{F9FE4B1B-8182-4528-8E58-C89E9E3EB012}" type="presParOf" srcId="{F27203C5-76AE-434B-812F-D165652A1AFF}" destId="{8BD0DEE8-1C96-4395-91E3-B23DDDC9FFC5}" srcOrd="0" destOrd="0" presId="urn:microsoft.com/office/officeart/2005/8/layout/cycle2"/>
    <dgm:cxn modelId="{C5BA7C5B-F989-4AA2-968D-B2CCF304BADA}" type="presParOf" srcId="{1BC06179-0FE5-454C-9E98-7478DB3E6938}" destId="{A4786AB8-BA7A-40E7-871C-B5E2C4911B56}" srcOrd="4" destOrd="0" presId="urn:microsoft.com/office/officeart/2005/8/layout/cycle2"/>
    <dgm:cxn modelId="{9336AC3B-BF2B-43AB-89F0-54DD735BCFEC}" type="presParOf" srcId="{1BC06179-0FE5-454C-9E98-7478DB3E6938}" destId="{F9141400-BB6D-4971-A565-830242EA9D08}" srcOrd="5" destOrd="0" presId="urn:microsoft.com/office/officeart/2005/8/layout/cycle2"/>
    <dgm:cxn modelId="{D3D55F79-DE80-42D8-9FB9-7D45EEA271D3}" type="presParOf" srcId="{F9141400-BB6D-4971-A565-830242EA9D08}" destId="{B26D6413-8ACF-45D5-B759-07790D0E4C1C}" srcOrd="0" destOrd="0" presId="urn:microsoft.com/office/officeart/2005/8/layout/cycle2"/>
    <dgm:cxn modelId="{A509510C-FDCB-4A68-AB13-0F5C92B46DB5}" type="presParOf" srcId="{1BC06179-0FE5-454C-9E98-7478DB3E6938}" destId="{A7E0B755-DC77-4801-905F-3F262F8CFBAC}" srcOrd="6" destOrd="0" presId="urn:microsoft.com/office/officeart/2005/8/layout/cycle2"/>
    <dgm:cxn modelId="{66CE615D-8E84-4FE5-89BC-8A2A4C3D015C}" type="presParOf" srcId="{1BC06179-0FE5-454C-9E98-7478DB3E6938}" destId="{B3A81632-7EC1-4C9D-ABB2-0B601C32318A}" srcOrd="7" destOrd="0" presId="urn:microsoft.com/office/officeart/2005/8/layout/cycle2"/>
    <dgm:cxn modelId="{CE75B6EE-6230-4B7A-8627-C567BD5808F5}" type="presParOf" srcId="{B3A81632-7EC1-4C9D-ABB2-0B601C32318A}" destId="{5AE91EFD-EF5E-43BC-B36B-B835D20CF9F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19AC8-E09B-4E1B-BC14-08F0C9DA40BE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On-premises VM</a:t>
          </a:r>
        </a:p>
      </dsp:txBody>
      <dsp:txXfrm>
        <a:off x="3450817" y="255431"/>
        <a:ext cx="1226365" cy="1226365"/>
      </dsp:txXfrm>
    </dsp:sp>
    <dsp:sp modelId="{F703B996-0F69-4D75-B838-FEF4E3476ED9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Failover</a:t>
          </a:r>
        </a:p>
      </dsp:txBody>
      <dsp:txXfrm>
        <a:off x="4765136" y="1555315"/>
        <a:ext cx="322335" cy="351205"/>
      </dsp:txXfrm>
    </dsp:sp>
    <dsp:sp modelId="{7FFDF55A-7F86-4E0E-ACDF-72D8A711FF30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Azure VMs</a:t>
          </a:r>
        </a:p>
      </dsp:txBody>
      <dsp:txXfrm>
        <a:off x="5291536" y="2096150"/>
        <a:ext cx="1226365" cy="1226365"/>
      </dsp:txXfrm>
    </dsp:sp>
    <dsp:sp modelId="{F27203C5-76AE-434B-812F-D165652A1AFF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Failback </a:t>
          </a:r>
        </a:p>
      </dsp:txBody>
      <dsp:txXfrm rot="10800000">
        <a:off x="4881247" y="3396034"/>
        <a:ext cx="322335" cy="351205"/>
      </dsp:txXfrm>
    </dsp:sp>
    <dsp:sp modelId="{A4786AB8-BA7A-40E7-871C-B5E2C4911B56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On-premises VM</a:t>
          </a:r>
        </a:p>
      </dsp:txBody>
      <dsp:txXfrm>
        <a:off x="3450817" y="3936869"/>
        <a:ext cx="1226365" cy="1226365"/>
      </dsp:txXfrm>
    </dsp:sp>
    <dsp:sp modelId="{F9141400-BB6D-4971-A565-830242EA9D08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Failover  </a:t>
          </a:r>
        </a:p>
      </dsp:txBody>
      <dsp:txXfrm rot="10800000">
        <a:off x="3040528" y="3512146"/>
        <a:ext cx="322335" cy="351205"/>
      </dsp:txXfrm>
    </dsp:sp>
    <dsp:sp modelId="{A7E0B755-DC77-4801-905F-3F262F8CFBAC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Segoe UI Semibold" panose="020B0702040204020203" pitchFamily="34" charset="0"/>
              <a:cs typeface="Segoe UI Semibold" panose="020B0702040204020203" pitchFamily="34" charset="0"/>
            </a:rPr>
            <a:t>Azure VMs</a:t>
          </a:r>
          <a:endParaRPr lang="en-GB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610097" y="2096150"/>
        <a:ext cx="1226365" cy="1226365"/>
      </dsp:txXfrm>
    </dsp:sp>
    <dsp:sp modelId="{B3A81632-7EC1-4C9D-ABB2-0B601C32318A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Failback</a:t>
          </a:r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CE3-819D-49D4-A7C8-B7CE8BAC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F380-129F-4173-A15A-D517B28E8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3A12-A4D8-4EAD-8976-AF605ADF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F825-5899-4C18-A593-70C0D864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0086-1C6C-4626-9303-0A037CF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8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F072-2402-4BAE-A07A-1869964E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31B91-FFA5-47B3-B330-6E46C4508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E7B4-9D24-499E-AE46-F644C222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EEF2-129F-404F-B48A-FAC67DC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7EE6-8BF2-4C47-979F-AF327342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2ECAA-86A3-42D5-8E29-4E8392ACA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82F42-3E1B-4D60-8606-F8695F5F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E7F5-05AA-4A19-A0E2-5411E613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74FC-CF57-40F3-A6FA-3952B2E8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2AB5-97B8-487D-B5F4-9A0C8C3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CAC-A00D-4F6D-AEFD-CE28F8A5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33B8-9990-42A0-BA9C-1F7E98EA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5E73-A86D-4AAF-922D-38D4556C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AB7D-4D45-4B03-8D81-909397E9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B2DD-0411-43CD-B163-1070D553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2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B79-9A4C-40DE-9BBF-73E2E5F0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519D-FC86-43BC-8618-7F7CD295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C80F-77D3-419E-A779-03D2D1A9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264E-7935-4639-A89E-6C1A70F4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A3D5-93A0-4E8C-A735-C5855F92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8B8B-336B-484B-8332-4DB27430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95AD-E6F5-4927-A2F6-31070B87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07A3-94C4-4608-B749-DA2D3F6D9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C933D-B771-48F0-B0AB-9607C5F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E8D5-4011-442F-96A0-25A9B2A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1763D-75FB-410B-9524-A288558A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0E13-4897-427D-A11C-F38F021B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AA99-A9CC-43F5-8CC8-539FBF14F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91F7-B643-4694-9585-5772A097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448D0-E1C3-4CA5-B361-D61D5251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508CE-511E-4239-9647-D885C9C62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09FBE-00E7-4574-9B7A-71866ABC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48E30-7D33-44FA-99B9-639A7F73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2471F-B4BC-44DB-897E-18E4B9D8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5CA-B47F-4040-88EA-A00CF57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D08D-3B45-4ADD-800E-91E8BCE6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E2C76-FD07-4ABD-BE61-BC7BDA9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8C187-814E-4C63-9A73-8D3C14E4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ED7E3-0EFF-447A-99C4-4A126B4E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6061E-A8BF-4208-84EE-3CD2AE4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AE39-44C7-4529-A730-07FAB00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4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BAF0-D235-4562-8419-0E449CC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1270-AFC6-4264-978C-DC1BE39A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D50F-3726-4A7A-A9CF-C3F221AA2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32F9-6B02-4081-A3A3-27B3FC2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F1E8-DA77-4EAC-AE87-47343C5D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0E4B-5012-48D9-8504-B82BF32C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E89-038B-4233-ADD4-2CFE9DE5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177C8-A036-4C0B-B082-7FD189B6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5F19-D929-43D4-8435-CD0B2881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BE81-3413-4E62-9C0F-79B2EE0F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D279-2709-400D-BF42-D026A381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7F8C4-F05D-464D-90B3-D755D6A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2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F1DC-1C44-4C9C-9CBC-87C87C27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6287-BBCB-401E-978B-156BF727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5B9D-6245-485E-B1B5-92482083B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EEB-D9B6-494F-B129-3478087AD942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0B57-E178-409E-B3B4-F823E165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4BD6-63DE-4A1C-904D-2BA3BCA8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E8B3-7A5A-46C5-B45E-3041CAE50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D13454B-167F-4974-A905-C14DEF10331C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C1304BA-1D2C-463B-B31D-51AA54B4F2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8873812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D3B436-44B5-401F-B84B-B3D7F35C3B4D}"/>
                </a:ext>
              </a:extLst>
            </p:cNvPr>
            <p:cNvSpPr txBox="1"/>
            <p:nvPr/>
          </p:nvSpPr>
          <p:spPr>
            <a:xfrm>
              <a:off x="7716633" y="1323972"/>
              <a:ext cx="9797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Re-protect,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replicate to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on-premises</a:t>
              </a: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08EF72F-2061-4B4D-98D6-F723D5B87E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9276" y="4524550"/>
              <a:ext cx="825648" cy="752098"/>
            </a:xfrm>
            <a:prstGeom prst="curved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052BB409-1109-4ECC-8FD2-390ECA7D30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8590" y="4516304"/>
              <a:ext cx="757361" cy="799070"/>
            </a:xfrm>
            <a:prstGeom prst="curved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DD073FB-FCA8-4823-9A5D-33C109E3AF02}"/>
                </a:ext>
              </a:extLst>
            </p:cNvPr>
            <p:cNvCxnSpPr>
              <a:cxnSpLocks/>
            </p:cNvCxnSpPr>
            <p:nvPr/>
          </p:nvCxnSpPr>
          <p:spPr>
            <a:xfrm>
              <a:off x="7176050" y="1612826"/>
              <a:ext cx="820973" cy="735496"/>
            </a:xfrm>
            <a:prstGeom prst="curved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2875143-EF78-4DA9-8D6B-BF92A2FA94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0768" y="1606515"/>
              <a:ext cx="717642" cy="752721"/>
            </a:xfrm>
            <a:prstGeom prst="curved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19DA62-B603-4415-B86C-3B18F1570AD4}"/>
                </a:ext>
              </a:extLst>
            </p:cNvPr>
            <p:cNvSpPr txBox="1"/>
            <p:nvPr/>
          </p:nvSpPr>
          <p:spPr>
            <a:xfrm>
              <a:off x="7716633" y="4900599"/>
              <a:ext cx="9797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Re-protect,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replicate to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981851-FB5F-4EC8-BB16-89687925649B}"/>
                </a:ext>
              </a:extLst>
            </p:cNvPr>
            <p:cNvSpPr txBox="1"/>
            <p:nvPr/>
          </p:nvSpPr>
          <p:spPr>
            <a:xfrm>
              <a:off x="3581955" y="4900599"/>
              <a:ext cx="9797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Re-protect,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replicate to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on-premises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EF6CE9-82D5-4E7E-8F52-C7F8D36F9C45}"/>
                </a:ext>
              </a:extLst>
            </p:cNvPr>
            <p:cNvSpPr txBox="1"/>
            <p:nvPr/>
          </p:nvSpPr>
          <p:spPr>
            <a:xfrm>
              <a:off x="3725390" y="1312744"/>
              <a:ext cx="9797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Re-protect,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replicate to </a:t>
              </a:r>
            </a:p>
            <a:p>
              <a:pPr algn="ctr"/>
              <a:r>
                <a:rPr lang="en-GB" sz="1100" dirty="0">
                  <a:solidFill>
                    <a:srgbClr val="4472C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2CE676-39E3-4BA1-A225-4857E2C40D12}"/>
              </a:ext>
            </a:extLst>
          </p:cNvPr>
          <p:cNvSpPr/>
          <p:nvPr/>
        </p:nvSpPr>
        <p:spPr>
          <a:xfrm>
            <a:off x="2958353" y="479612"/>
            <a:ext cx="6234953" cy="584947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4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2</cp:revision>
  <dcterms:created xsi:type="dcterms:W3CDTF">2019-06-20T14:13:56Z</dcterms:created>
  <dcterms:modified xsi:type="dcterms:W3CDTF">2019-06-20T14:28:51Z</dcterms:modified>
</cp:coreProperties>
</file>