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8229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FF"/>
    <a:srgbClr val="B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2" autoAdjust="0"/>
  </p:normalViewPr>
  <p:slideViewPr>
    <p:cSldViewPr snapToGrid="0" showGuides="1">
      <p:cViewPr varScale="1">
        <p:scale>
          <a:sx n="40" d="100"/>
          <a:sy n="40" d="100"/>
        </p:scale>
        <p:origin x="2562" y="54"/>
      </p:cViewPr>
      <p:guideLst>
        <p:guide orient="horz" pos="46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394374"/>
            <a:ext cx="6995160" cy="509354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684348"/>
            <a:ext cx="6172200" cy="353229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78933"/>
            <a:ext cx="1774508" cy="123985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78933"/>
            <a:ext cx="5220653" cy="123985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4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647444"/>
            <a:ext cx="7098030" cy="608583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790858"/>
            <a:ext cx="7098030" cy="32003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894667"/>
            <a:ext cx="3497580" cy="9282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894667"/>
            <a:ext cx="3497580" cy="9282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0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78936"/>
            <a:ext cx="7098030" cy="28278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586481"/>
            <a:ext cx="3481506" cy="175767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344160"/>
            <a:ext cx="3481506" cy="78604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586481"/>
            <a:ext cx="3498652" cy="175767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344160"/>
            <a:ext cx="3498652" cy="78604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106510"/>
            <a:ext cx="4166235" cy="103970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6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106510"/>
            <a:ext cx="4166235" cy="103970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78936"/>
            <a:ext cx="709803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894667"/>
            <a:ext cx="709803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BD1E-E1DF-4A86-ACAD-71C5B32CFCCB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3560217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1121A2-B5DC-46E3-BC62-3F293C15C01C}"/>
              </a:ext>
            </a:extLst>
          </p:cNvPr>
          <p:cNvGrpSpPr/>
          <p:nvPr/>
        </p:nvGrpSpPr>
        <p:grpSpPr>
          <a:xfrm>
            <a:off x="-171450" y="-1966119"/>
            <a:ext cx="8572500" cy="18562638"/>
            <a:chOff x="0" y="0"/>
            <a:chExt cx="8572500" cy="185626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45A1F2-28DA-458B-B3F6-FE20DB8EC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16" r="14916" b="65300"/>
            <a:stretch/>
          </p:blipFill>
          <p:spPr>
            <a:xfrm>
              <a:off x="0" y="0"/>
              <a:ext cx="8572500" cy="2794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203794-EBA9-470F-8919-5D22C5EE0523}"/>
                </a:ext>
              </a:extLst>
            </p:cNvPr>
            <p:cNvSpPr/>
            <p:nvPr/>
          </p:nvSpPr>
          <p:spPr>
            <a:xfrm>
              <a:off x="0" y="2794000"/>
              <a:ext cx="8572500" cy="15768638"/>
            </a:xfrm>
            <a:prstGeom prst="rect">
              <a:avLst/>
            </a:prstGeom>
            <a:gradFill>
              <a:gsLst>
                <a:gs pos="0">
                  <a:srgbClr val="BDE6FF"/>
                </a:gs>
                <a:gs pos="100000">
                  <a:srgbClr val="BFE6FF">
                    <a:alpha val="1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F54DDA-8581-42BC-AF30-3E2D28CD2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20" y="11251911"/>
            <a:ext cx="2743760" cy="2894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9BC181-586D-45C5-8A75-9A53D8D80E5C}"/>
              </a:ext>
            </a:extLst>
          </p:cNvPr>
          <p:cNvSpPr txBox="1"/>
          <p:nvPr/>
        </p:nvSpPr>
        <p:spPr>
          <a:xfrm>
            <a:off x="2106065" y="13417049"/>
            <a:ext cx="3990091" cy="11233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700" b="1" dirty="0">
                <a:ln w="25400">
                  <a:noFill/>
                </a:ln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93BA43-79B0-46AF-A85D-95A760B72455}"/>
              </a:ext>
            </a:extLst>
          </p:cNvPr>
          <p:cNvSpPr txBox="1"/>
          <p:nvPr/>
        </p:nvSpPr>
        <p:spPr>
          <a:xfrm>
            <a:off x="2119755" y="13354674"/>
            <a:ext cx="3990091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292100" dist="38100" dir="5400000" algn="t" rotWithShape="0">
                    <a:schemeClr val="tx1">
                      <a:alpha val="49000"/>
                    </a:schemeClr>
                  </a:outerShdw>
                </a:effectLst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</p:spTree>
    <p:extLst>
      <p:ext uri="{BB962C8B-B14F-4D97-AF65-F5344CB8AC3E}">
        <p14:creationId xmlns:p14="http://schemas.microsoft.com/office/powerpoint/2010/main" val="37699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玩具, 乐高, 板子, 黑暗&#10;&#10;描述已自动生成">
            <a:extLst>
              <a:ext uri="{FF2B5EF4-FFF2-40B4-BE49-F238E27FC236}">
                <a16:creationId xmlns:a16="http://schemas.microsoft.com/office/drawing/2014/main" id="{6101DC2E-6DE3-74FD-79A1-EF6A8734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48" y="796412"/>
            <a:ext cx="5877904" cy="108124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FD058A-9C6A-46F6-A2F8-B704C9F4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086" y="12379987"/>
            <a:ext cx="3161427" cy="9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4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俐方体11号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张驰</dc:creator>
  <cp:lastModifiedBy>张驰 胡</cp:lastModifiedBy>
  <cp:revision>12</cp:revision>
  <dcterms:created xsi:type="dcterms:W3CDTF">2021-12-22T15:16:46Z</dcterms:created>
  <dcterms:modified xsi:type="dcterms:W3CDTF">2025-02-07T12:45:32Z</dcterms:modified>
</cp:coreProperties>
</file>