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8229600" cy="14630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608" userDrawn="1">
          <p15:clr>
            <a:srgbClr val="A4A3A4"/>
          </p15:clr>
        </p15:guide>
        <p15:guide id="2" pos="259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E6FF"/>
    <a:srgbClr val="BFE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02" autoAdjust="0"/>
  </p:normalViewPr>
  <p:slideViewPr>
    <p:cSldViewPr snapToGrid="0" showGuides="1">
      <p:cViewPr>
        <p:scale>
          <a:sx n="10" d="100"/>
          <a:sy n="10" d="100"/>
        </p:scale>
        <p:origin x="2707" y="1166"/>
      </p:cViewPr>
      <p:guideLst>
        <p:guide orient="horz" pos="4608"/>
        <p:guide pos="25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220" y="2394374"/>
            <a:ext cx="6995160" cy="5093547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7684348"/>
            <a:ext cx="6172200" cy="3532292"/>
          </a:xfrm>
        </p:spPr>
        <p:txBody>
          <a:bodyPr/>
          <a:lstStyle>
            <a:lvl1pPr marL="0" indent="0" algn="ctr">
              <a:buNone/>
              <a:defRPr sz="2160"/>
            </a:lvl1pPr>
            <a:lvl2pPr marL="411480" indent="0" algn="ctr">
              <a:buNone/>
              <a:defRPr sz="1800"/>
            </a:lvl2pPr>
            <a:lvl3pPr marL="822960" indent="0" algn="ctr">
              <a:buNone/>
              <a:defRPr sz="1620"/>
            </a:lvl3pPr>
            <a:lvl4pPr marL="1234440" indent="0" algn="ctr">
              <a:buNone/>
              <a:defRPr sz="1440"/>
            </a:lvl4pPr>
            <a:lvl5pPr marL="1645920" indent="0" algn="ctr">
              <a:buNone/>
              <a:defRPr sz="1440"/>
            </a:lvl5pPr>
            <a:lvl6pPr marL="2057400" indent="0" algn="ctr">
              <a:buNone/>
              <a:defRPr sz="1440"/>
            </a:lvl6pPr>
            <a:lvl7pPr marL="2468880" indent="0" algn="ctr">
              <a:buNone/>
              <a:defRPr sz="1440"/>
            </a:lvl7pPr>
            <a:lvl8pPr marL="2880360" indent="0" algn="ctr">
              <a:buNone/>
              <a:defRPr sz="1440"/>
            </a:lvl8pPr>
            <a:lvl9pPr marL="3291840" indent="0" algn="ctr">
              <a:buNone/>
              <a:defRPr sz="144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DBD1E-E1DF-4A86-ACAD-71C5B32CFCCB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02223-7482-4ED2-BD16-0B0CEA6E6D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3387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DBD1E-E1DF-4A86-ACAD-71C5B32CFCCB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02223-7482-4ED2-BD16-0B0CEA6E6D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901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89308" y="778933"/>
            <a:ext cx="1774508" cy="123985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5785" y="778933"/>
            <a:ext cx="5220653" cy="123985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DBD1E-E1DF-4A86-ACAD-71C5B32CFCCB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02223-7482-4ED2-BD16-0B0CEA6E6D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3290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DBD1E-E1DF-4A86-ACAD-71C5B32CFCCB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02223-7482-4ED2-BD16-0B0CEA6E6D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7045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499" y="3647444"/>
            <a:ext cx="7098030" cy="6085839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499" y="9790858"/>
            <a:ext cx="7098030" cy="3200399"/>
          </a:xfrm>
        </p:spPr>
        <p:txBody>
          <a:bodyPr/>
          <a:lstStyle>
            <a:lvl1pPr marL="0" indent="0">
              <a:buNone/>
              <a:defRPr sz="2160">
                <a:solidFill>
                  <a:schemeClr val="tx1"/>
                </a:solidFill>
              </a:defRPr>
            </a:lvl1pPr>
            <a:lvl2pPr marL="41148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82296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3pPr>
            <a:lvl4pPr marL="12344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4pPr>
            <a:lvl5pPr marL="16459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5pPr>
            <a:lvl6pPr marL="205740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6pPr>
            <a:lvl7pPr marL="246888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7pPr>
            <a:lvl8pPr marL="28803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8pPr>
            <a:lvl9pPr marL="32918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DBD1E-E1DF-4A86-ACAD-71C5B32CFCCB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02223-7482-4ED2-BD16-0B0CEA6E6D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604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5785" y="3894667"/>
            <a:ext cx="3497580" cy="928285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6235" y="3894667"/>
            <a:ext cx="3497580" cy="928285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DBD1E-E1DF-4A86-ACAD-71C5B32CFCCB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02223-7482-4ED2-BD16-0B0CEA6E6D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401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778936"/>
            <a:ext cx="7098030" cy="282786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6858" y="3586481"/>
            <a:ext cx="3481506" cy="1757679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6858" y="5344160"/>
            <a:ext cx="3481506" cy="786045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66235" y="3586481"/>
            <a:ext cx="3498652" cy="1757679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66235" y="5344160"/>
            <a:ext cx="3498652" cy="786045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DBD1E-E1DF-4A86-ACAD-71C5B32CFCCB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02223-7482-4ED2-BD16-0B0CEA6E6D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957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DBD1E-E1DF-4A86-ACAD-71C5B32CFCCB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02223-7482-4ED2-BD16-0B0CEA6E6D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56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DBD1E-E1DF-4A86-ACAD-71C5B32CFCCB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02223-7482-4ED2-BD16-0B0CEA6E6D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3478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975360"/>
            <a:ext cx="2654260" cy="341376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8652" y="2106510"/>
            <a:ext cx="4166235" cy="10397067"/>
          </a:xfrm>
        </p:spPr>
        <p:txBody>
          <a:bodyPr/>
          <a:lstStyle>
            <a:lvl1pPr>
              <a:defRPr sz="2880"/>
            </a:lvl1pPr>
            <a:lvl2pPr>
              <a:defRPr sz="2520"/>
            </a:lvl2pPr>
            <a:lvl3pPr>
              <a:defRPr sz="216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4389120"/>
            <a:ext cx="2654260" cy="8131388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DBD1E-E1DF-4A86-ACAD-71C5B32CFCCB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02223-7482-4ED2-BD16-0B0CEA6E6D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4266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975360"/>
            <a:ext cx="2654260" cy="341376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98652" y="2106510"/>
            <a:ext cx="4166235" cy="10397067"/>
          </a:xfrm>
        </p:spPr>
        <p:txBody>
          <a:bodyPr anchor="t"/>
          <a:lstStyle>
            <a:lvl1pPr marL="0" indent="0">
              <a:buNone/>
              <a:defRPr sz="2880"/>
            </a:lvl1pPr>
            <a:lvl2pPr marL="411480" indent="0">
              <a:buNone/>
              <a:defRPr sz="2520"/>
            </a:lvl2pPr>
            <a:lvl3pPr marL="822960" indent="0">
              <a:buNone/>
              <a:defRPr sz="2160"/>
            </a:lvl3pPr>
            <a:lvl4pPr marL="1234440" indent="0">
              <a:buNone/>
              <a:defRPr sz="1800"/>
            </a:lvl4pPr>
            <a:lvl5pPr marL="1645920" indent="0">
              <a:buNone/>
              <a:defRPr sz="1800"/>
            </a:lvl5pPr>
            <a:lvl6pPr marL="2057400" indent="0">
              <a:buNone/>
              <a:defRPr sz="1800"/>
            </a:lvl6pPr>
            <a:lvl7pPr marL="2468880" indent="0">
              <a:buNone/>
              <a:defRPr sz="1800"/>
            </a:lvl7pPr>
            <a:lvl8pPr marL="2880360" indent="0">
              <a:buNone/>
              <a:defRPr sz="1800"/>
            </a:lvl8pPr>
            <a:lvl9pPr marL="3291840" indent="0">
              <a:buNone/>
              <a:defRPr sz="18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4389120"/>
            <a:ext cx="2654260" cy="8131388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DBD1E-E1DF-4A86-ACAD-71C5B32CFCCB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02223-7482-4ED2-BD16-0B0CEA6E6D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67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5785" y="778936"/>
            <a:ext cx="7098030" cy="2827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5" y="3894667"/>
            <a:ext cx="7098030" cy="9282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5785" y="13560217"/>
            <a:ext cx="185166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DBD1E-E1DF-4A86-ACAD-71C5B32CFCCB}" type="datetimeFigureOut">
              <a:rPr lang="zh-CN" altLang="en-US" smtClean="0"/>
              <a:t>2022/12/11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26055" y="13560217"/>
            <a:ext cx="277749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12155" y="13560217"/>
            <a:ext cx="185166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02223-7482-4ED2-BD16-0B0CEA6E6D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4093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822960" rtl="0" eaLnBrk="1" latinLnBrk="0" hangingPunct="1">
        <a:lnSpc>
          <a:spcPct val="90000"/>
        </a:lnSpc>
        <a:spcBef>
          <a:spcPct val="0"/>
        </a:spcBef>
        <a:buNone/>
        <a:defRPr sz="39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82296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172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85166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26314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0F1121A2-B5DC-46E3-BC62-3F293C15C01C}"/>
              </a:ext>
            </a:extLst>
          </p:cNvPr>
          <p:cNvGrpSpPr/>
          <p:nvPr/>
        </p:nvGrpSpPr>
        <p:grpSpPr>
          <a:xfrm>
            <a:off x="-171450" y="-1966119"/>
            <a:ext cx="8572500" cy="18562638"/>
            <a:chOff x="0" y="0"/>
            <a:chExt cx="8572500" cy="18562638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C245A1F2-28DA-458B-B3F6-FE20DB8EC8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916" r="14916" b="65300"/>
            <a:stretch/>
          </p:blipFill>
          <p:spPr>
            <a:xfrm>
              <a:off x="0" y="0"/>
              <a:ext cx="8572500" cy="2794000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24203794-EBA9-470F-8919-5D22C5EE0523}"/>
                </a:ext>
              </a:extLst>
            </p:cNvPr>
            <p:cNvSpPr/>
            <p:nvPr/>
          </p:nvSpPr>
          <p:spPr>
            <a:xfrm>
              <a:off x="0" y="2794000"/>
              <a:ext cx="8572500" cy="15768638"/>
            </a:xfrm>
            <a:prstGeom prst="rect">
              <a:avLst/>
            </a:prstGeom>
            <a:gradFill>
              <a:gsLst>
                <a:gs pos="0">
                  <a:srgbClr val="BDE6FF"/>
                </a:gs>
                <a:gs pos="100000">
                  <a:srgbClr val="BFE6FF">
                    <a:alpha val="1000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39F54DDA-8581-42BC-AF30-3E2D28CD2C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2920" y="11251911"/>
            <a:ext cx="2743760" cy="289484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C29BC181-586D-45C5-8A75-9A53D8D80E5C}"/>
              </a:ext>
            </a:extLst>
          </p:cNvPr>
          <p:cNvSpPr txBox="1"/>
          <p:nvPr/>
        </p:nvSpPr>
        <p:spPr>
          <a:xfrm>
            <a:off x="2106065" y="13417049"/>
            <a:ext cx="3990091" cy="112338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Above"/>
              <a:lightRig rig="threePt" dir="t"/>
            </a:scene3d>
          </a:bodyPr>
          <a:lstStyle/>
          <a:p>
            <a:pPr algn="ctr"/>
            <a:r>
              <a:rPr lang="zh-CN" altLang="en-US" sz="6700" b="1" dirty="0">
                <a:ln w="25400">
                  <a:noFill/>
                </a:ln>
                <a:latin typeface="俐方体11号" pitchFamily="2" charset="-122"/>
                <a:ea typeface="俐方体11号" pitchFamily="2" charset="-122"/>
              </a:rPr>
              <a:t>原木社区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093BA43-79B0-46AF-A85D-95A760B72455}"/>
              </a:ext>
            </a:extLst>
          </p:cNvPr>
          <p:cNvSpPr txBox="1"/>
          <p:nvPr/>
        </p:nvSpPr>
        <p:spPr>
          <a:xfrm>
            <a:off x="2119755" y="13354674"/>
            <a:ext cx="3990091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Above"/>
              <a:lightRig rig="threePt" dir="t"/>
            </a:scene3d>
          </a:bodyPr>
          <a:lstStyle/>
          <a:p>
            <a:pPr algn="ctr"/>
            <a:r>
              <a:rPr lang="zh-CN" altLang="en-US" sz="6600" b="1" dirty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blurRad="292100" dist="38100" dir="5400000" algn="t" rotWithShape="0">
                    <a:schemeClr val="tx1">
                      <a:alpha val="49000"/>
                    </a:schemeClr>
                  </a:outerShdw>
                </a:effectLst>
                <a:latin typeface="俐方体11号" pitchFamily="2" charset="-122"/>
                <a:ea typeface="俐方体11号" pitchFamily="2" charset="-122"/>
              </a:rPr>
              <a:t>原木社区</a:t>
            </a:r>
          </a:p>
        </p:txBody>
      </p:sp>
    </p:spTree>
    <p:extLst>
      <p:ext uri="{BB962C8B-B14F-4D97-AF65-F5344CB8AC3E}">
        <p14:creationId xmlns:p14="http://schemas.microsoft.com/office/powerpoint/2010/main" val="3769929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88611AC-6E61-CC2F-9B63-D9BA07149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0345" y="11333463"/>
            <a:ext cx="2908910" cy="2320254"/>
          </a:xfrm>
          <a:prstGeom prst="rect">
            <a:avLst/>
          </a:prstGeom>
        </p:spPr>
      </p:pic>
      <p:pic>
        <p:nvPicPr>
          <p:cNvPr id="10" name="图片 9" descr="图片包含 玩具, 乐高, 板子, 黑暗&#10;&#10;描述已自动生成">
            <a:extLst>
              <a:ext uri="{FF2B5EF4-FFF2-40B4-BE49-F238E27FC236}">
                <a16:creationId xmlns:a16="http://schemas.microsoft.com/office/drawing/2014/main" id="{6101DC2E-6DE3-74FD-79A1-EF6A873415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848" y="521021"/>
            <a:ext cx="5877904" cy="10812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296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576</TotalTime>
  <Words>4</Words>
  <Application>Microsoft Office PowerPoint</Application>
  <PresentationFormat>自定义</PresentationFormat>
  <Paragraphs>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俐方体11号</vt:lpstr>
      <vt:lpstr>Arial</vt:lpstr>
      <vt:lpstr>Calibri</vt:lpstr>
      <vt:lpstr>Calibri Light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胡 张驰</dc:creator>
  <cp:lastModifiedBy>张驰</cp:lastModifiedBy>
  <cp:revision>8</cp:revision>
  <dcterms:created xsi:type="dcterms:W3CDTF">2021-12-22T15:16:46Z</dcterms:created>
  <dcterms:modified xsi:type="dcterms:W3CDTF">2022-12-11T07:37:00Z</dcterms:modified>
</cp:coreProperties>
</file>