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8572500" cy="18562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47" userDrawn="1">
          <p15:clr>
            <a:srgbClr val="A4A3A4"/>
          </p15:clr>
        </p15:guide>
        <p15:guide id="2" pos="27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6FF"/>
    <a:srgbClr val="B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2" autoAdjust="0"/>
  </p:normalViewPr>
  <p:slideViewPr>
    <p:cSldViewPr snapToGrid="0" showGuides="1">
      <p:cViewPr>
        <p:scale>
          <a:sx n="25" d="100"/>
          <a:sy n="25" d="100"/>
        </p:scale>
        <p:origin x="2294" y="163"/>
      </p:cViewPr>
      <p:guideLst>
        <p:guide orient="horz" pos="5847"/>
        <p:guide pos="27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3037915"/>
            <a:ext cx="7286625" cy="6462548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9749683"/>
            <a:ext cx="6429375" cy="4481673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3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696" y="988288"/>
            <a:ext cx="1848445" cy="157309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9360" y="988288"/>
            <a:ext cx="5438180" cy="157309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8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0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95" y="4627774"/>
            <a:ext cx="7393781" cy="7721540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895" y="12422363"/>
            <a:ext cx="7393781" cy="4060576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7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359" y="4941443"/>
            <a:ext cx="3643313" cy="117778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9828" y="4941443"/>
            <a:ext cx="3643313" cy="117778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5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988292"/>
            <a:ext cx="7393781" cy="35879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477" y="4550426"/>
            <a:ext cx="3626569" cy="2230093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477" y="6780519"/>
            <a:ext cx="3626569" cy="9973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9829" y="4550426"/>
            <a:ext cx="3644429" cy="2230093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9829" y="6780519"/>
            <a:ext cx="3644429" cy="9973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5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6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1237509"/>
            <a:ext cx="2764854" cy="433128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429" y="2672680"/>
            <a:ext cx="4339828" cy="13191504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5568791"/>
            <a:ext cx="2764854" cy="10316875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1237509"/>
            <a:ext cx="2764854" cy="433128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44429" y="2672680"/>
            <a:ext cx="4339828" cy="13191504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5568791"/>
            <a:ext cx="2764854" cy="10316875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6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360" y="988292"/>
            <a:ext cx="7393781" cy="3587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60" y="4941443"/>
            <a:ext cx="7393781" cy="1177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9359" y="17204819"/>
            <a:ext cx="1928813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9641" y="17204819"/>
            <a:ext cx="2893219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4328" y="17204819"/>
            <a:ext cx="1928813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1121A2-B5DC-46E3-BC62-3F293C15C01C}"/>
              </a:ext>
            </a:extLst>
          </p:cNvPr>
          <p:cNvGrpSpPr/>
          <p:nvPr/>
        </p:nvGrpSpPr>
        <p:grpSpPr>
          <a:xfrm>
            <a:off x="0" y="0"/>
            <a:ext cx="8572500" cy="18562638"/>
            <a:chOff x="0" y="0"/>
            <a:chExt cx="8572500" cy="1856263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245A1F2-28DA-458B-B3F6-FE20DB8EC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16" r="14916" b="65300"/>
            <a:stretch/>
          </p:blipFill>
          <p:spPr>
            <a:xfrm>
              <a:off x="0" y="0"/>
              <a:ext cx="8572500" cy="2794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203794-EBA9-470F-8919-5D22C5EE0523}"/>
                </a:ext>
              </a:extLst>
            </p:cNvPr>
            <p:cNvSpPr/>
            <p:nvPr/>
          </p:nvSpPr>
          <p:spPr>
            <a:xfrm>
              <a:off x="0" y="2794000"/>
              <a:ext cx="8572500" cy="15768638"/>
            </a:xfrm>
            <a:prstGeom prst="rect">
              <a:avLst/>
            </a:prstGeom>
            <a:gradFill>
              <a:gsLst>
                <a:gs pos="0">
                  <a:srgbClr val="BDE6FF"/>
                </a:gs>
                <a:gs pos="100000">
                  <a:srgbClr val="BFE6FF">
                    <a:alpha val="1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F54DDA-8581-42BC-AF30-3E2D28CD2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0" y="13218030"/>
            <a:ext cx="2743760" cy="28948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9BC181-586D-45C5-8A75-9A53D8D80E5C}"/>
              </a:ext>
            </a:extLst>
          </p:cNvPr>
          <p:cNvSpPr txBox="1"/>
          <p:nvPr/>
        </p:nvSpPr>
        <p:spPr>
          <a:xfrm>
            <a:off x="2277514" y="15383168"/>
            <a:ext cx="3990091" cy="11233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zh-CN" altLang="en-US" sz="6700" b="1" dirty="0">
                <a:ln w="25400">
                  <a:noFill/>
                </a:ln>
                <a:latin typeface="俐方体11号" pitchFamily="2" charset="-122"/>
                <a:ea typeface="俐方体11号" pitchFamily="2" charset="-122"/>
              </a:rPr>
              <a:t>原木社区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93BA43-79B0-46AF-A85D-95A760B72455}"/>
              </a:ext>
            </a:extLst>
          </p:cNvPr>
          <p:cNvSpPr txBox="1"/>
          <p:nvPr/>
        </p:nvSpPr>
        <p:spPr>
          <a:xfrm>
            <a:off x="2291204" y="15320793"/>
            <a:ext cx="3990091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zh-CN" altLang="en-US" sz="66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292100" dist="38100" dir="5400000" algn="t" rotWithShape="0">
                    <a:schemeClr val="tx1">
                      <a:alpha val="49000"/>
                    </a:schemeClr>
                  </a:outerShdw>
                </a:effectLst>
                <a:latin typeface="俐方体11号" pitchFamily="2" charset="-122"/>
                <a:ea typeface="俐方体11号" pitchFamily="2" charset="-122"/>
              </a:rPr>
              <a:t>原木社区</a:t>
            </a:r>
          </a:p>
        </p:txBody>
      </p:sp>
    </p:spTree>
    <p:extLst>
      <p:ext uri="{BB962C8B-B14F-4D97-AF65-F5344CB8AC3E}">
        <p14:creationId xmlns:p14="http://schemas.microsoft.com/office/powerpoint/2010/main" val="376992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8611AC-6E61-CC2F-9B63-D9BA07149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02" y="14702673"/>
            <a:ext cx="3215296" cy="2564638"/>
          </a:xfrm>
          <a:prstGeom prst="rect">
            <a:avLst/>
          </a:prstGeom>
        </p:spPr>
      </p:pic>
      <p:pic>
        <p:nvPicPr>
          <p:cNvPr id="10" name="图片 9" descr="图片包含 玩具, 乐高, 板子, 黑暗&#10;&#10;描述已自动生成">
            <a:extLst>
              <a:ext uri="{FF2B5EF4-FFF2-40B4-BE49-F238E27FC236}">
                <a16:creationId xmlns:a16="http://schemas.microsoft.com/office/drawing/2014/main" id="{6101DC2E-6DE3-74FD-79A1-EF6A87341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6" y="1525849"/>
            <a:ext cx="7121887" cy="1310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4</Words>
  <Application>Microsoft Office PowerPoint</Application>
  <PresentationFormat>自定义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俐方体11号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张驰</dc:creator>
  <cp:lastModifiedBy>张驰</cp:lastModifiedBy>
  <cp:revision>7</cp:revision>
  <dcterms:created xsi:type="dcterms:W3CDTF">2021-12-22T15:16:46Z</dcterms:created>
  <dcterms:modified xsi:type="dcterms:W3CDTF">2022-12-11T07:31:29Z</dcterms:modified>
</cp:coreProperties>
</file>