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8572500" cy="18562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47" userDrawn="1">
          <p15:clr>
            <a:srgbClr val="A4A3A4"/>
          </p15:clr>
        </p15:guide>
        <p15:guide id="2" pos="27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6FF"/>
    <a:srgbClr val="BF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2" autoAdjust="0"/>
  </p:normalViewPr>
  <p:slideViewPr>
    <p:cSldViewPr snapToGrid="0" showGuides="1">
      <p:cViewPr>
        <p:scale>
          <a:sx n="33" d="100"/>
          <a:sy n="33" d="100"/>
        </p:scale>
        <p:origin x="2842" y="610"/>
      </p:cViewPr>
      <p:guideLst>
        <p:guide orient="horz" pos="5847"/>
        <p:guide pos="27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CB5B4-67CE-4861-B897-DE0DBE098C2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1143000"/>
            <a:ext cx="1425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DDB58-F455-45F8-BB70-F823110AAE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69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DDB58-F455-45F8-BB70-F823110AAE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5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38" y="3037915"/>
            <a:ext cx="7286625" cy="6462548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63" y="9749683"/>
            <a:ext cx="6429375" cy="4481673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93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3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696" y="988288"/>
            <a:ext cx="1848445" cy="157309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9360" y="988288"/>
            <a:ext cx="5438180" cy="157309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08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0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95" y="4627774"/>
            <a:ext cx="7393781" cy="7721540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895" y="12422363"/>
            <a:ext cx="7393781" cy="4060576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/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47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9359" y="4941443"/>
            <a:ext cx="3643313" cy="117778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9828" y="4941443"/>
            <a:ext cx="3643313" cy="117778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5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988292"/>
            <a:ext cx="7393781" cy="35879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477" y="4550426"/>
            <a:ext cx="3626569" cy="2230093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477" y="6780519"/>
            <a:ext cx="3626569" cy="9973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9829" y="4550426"/>
            <a:ext cx="3644429" cy="2230093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39829" y="6780519"/>
            <a:ext cx="3644429" cy="99731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5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6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1237509"/>
            <a:ext cx="2764854" cy="4331282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429" y="2672680"/>
            <a:ext cx="4339828" cy="13191504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476" y="5568791"/>
            <a:ext cx="2764854" cy="10316875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7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1237509"/>
            <a:ext cx="2764854" cy="4331282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44429" y="2672680"/>
            <a:ext cx="4339828" cy="13191504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476" y="5568791"/>
            <a:ext cx="2764854" cy="10316875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6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360" y="988292"/>
            <a:ext cx="7393781" cy="3587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360" y="4941443"/>
            <a:ext cx="7393781" cy="1177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9359" y="17204819"/>
            <a:ext cx="1928813" cy="988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DBD1E-E1DF-4A86-ACAD-71C5B32CFCC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9641" y="17204819"/>
            <a:ext cx="2893219" cy="988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4328" y="17204819"/>
            <a:ext cx="1928813" cy="988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7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1121A2-B5DC-46E3-BC62-3F293C15C01C}"/>
              </a:ext>
            </a:extLst>
          </p:cNvPr>
          <p:cNvGrpSpPr/>
          <p:nvPr/>
        </p:nvGrpSpPr>
        <p:grpSpPr>
          <a:xfrm>
            <a:off x="0" y="0"/>
            <a:ext cx="8572500" cy="18562638"/>
            <a:chOff x="0" y="0"/>
            <a:chExt cx="8572500" cy="1856263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245A1F2-28DA-458B-B3F6-FE20DB8EC8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16" r="14916" b="65300"/>
            <a:stretch/>
          </p:blipFill>
          <p:spPr>
            <a:xfrm>
              <a:off x="0" y="0"/>
              <a:ext cx="8572500" cy="2794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203794-EBA9-470F-8919-5D22C5EE0523}"/>
                </a:ext>
              </a:extLst>
            </p:cNvPr>
            <p:cNvSpPr/>
            <p:nvPr/>
          </p:nvSpPr>
          <p:spPr>
            <a:xfrm>
              <a:off x="0" y="2794000"/>
              <a:ext cx="8572500" cy="15768638"/>
            </a:xfrm>
            <a:prstGeom prst="rect">
              <a:avLst/>
            </a:prstGeom>
            <a:gradFill>
              <a:gsLst>
                <a:gs pos="0">
                  <a:srgbClr val="BDE6FF"/>
                </a:gs>
                <a:gs pos="100000">
                  <a:srgbClr val="BFE6FF">
                    <a:alpha val="1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9F54DDA-8581-42BC-AF30-3E2D28CD2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70" y="13218030"/>
            <a:ext cx="2743760" cy="28948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29BC181-586D-45C5-8A75-9A53D8D80E5C}"/>
              </a:ext>
            </a:extLst>
          </p:cNvPr>
          <p:cNvSpPr txBox="1"/>
          <p:nvPr/>
        </p:nvSpPr>
        <p:spPr>
          <a:xfrm>
            <a:off x="2277514" y="15383168"/>
            <a:ext cx="3990091" cy="11233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zh-CN" altLang="en-US" sz="6700" b="1" dirty="0">
                <a:ln w="25400">
                  <a:noFill/>
                </a:ln>
                <a:latin typeface="俐方体11号" pitchFamily="2" charset="-122"/>
                <a:ea typeface="俐方体11号" pitchFamily="2" charset="-122"/>
              </a:rPr>
              <a:t>原木社区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93BA43-79B0-46AF-A85D-95A760B72455}"/>
              </a:ext>
            </a:extLst>
          </p:cNvPr>
          <p:cNvSpPr txBox="1"/>
          <p:nvPr/>
        </p:nvSpPr>
        <p:spPr>
          <a:xfrm>
            <a:off x="2291204" y="15320793"/>
            <a:ext cx="3990091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zh-CN" altLang="en-US" sz="66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292100" dist="38100" dir="5400000" algn="t" rotWithShape="0">
                    <a:schemeClr val="tx1">
                      <a:alpha val="49000"/>
                    </a:schemeClr>
                  </a:outerShdw>
                </a:effectLst>
                <a:latin typeface="俐方体11号" pitchFamily="2" charset="-122"/>
                <a:ea typeface="俐方体11号" pitchFamily="2" charset="-122"/>
              </a:rPr>
              <a:t>原木社区</a:t>
            </a:r>
          </a:p>
        </p:txBody>
      </p:sp>
    </p:spTree>
    <p:extLst>
      <p:ext uri="{BB962C8B-B14F-4D97-AF65-F5344CB8AC3E}">
        <p14:creationId xmlns:p14="http://schemas.microsoft.com/office/powerpoint/2010/main" val="376992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8611AC-6E61-CC2F-9B63-D9BA07149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602" y="14702673"/>
            <a:ext cx="3215296" cy="2564638"/>
          </a:xfrm>
          <a:prstGeom prst="rect">
            <a:avLst/>
          </a:prstGeom>
        </p:spPr>
      </p:pic>
      <p:pic>
        <p:nvPicPr>
          <p:cNvPr id="10" name="图片 9" descr="图片包含 玩具, 乐高, 板子, 黑暗&#10;&#10;描述已自动生成">
            <a:extLst>
              <a:ext uri="{FF2B5EF4-FFF2-40B4-BE49-F238E27FC236}">
                <a16:creationId xmlns:a16="http://schemas.microsoft.com/office/drawing/2014/main" id="{6101DC2E-6DE3-74FD-79A1-EF6A87341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06" y="1525849"/>
            <a:ext cx="7121887" cy="1310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9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玩具, 乐高, 板子, 黑暗&#10;&#10;描述已自动生成">
            <a:extLst>
              <a:ext uri="{FF2B5EF4-FFF2-40B4-BE49-F238E27FC236}">
                <a16:creationId xmlns:a16="http://schemas.microsoft.com/office/drawing/2014/main" id="{6101DC2E-6DE3-74FD-79A1-EF6A87341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2" y="1133855"/>
            <a:ext cx="7520652" cy="13834287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ACA28BBC-BA7B-440A-BF57-B6D22074C241}"/>
              </a:ext>
            </a:extLst>
          </p:cNvPr>
          <p:cNvGrpSpPr/>
          <p:nvPr/>
        </p:nvGrpSpPr>
        <p:grpSpPr>
          <a:xfrm>
            <a:off x="2134906" y="15600293"/>
            <a:ext cx="4864598" cy="1102171"/>
            <a:chOff x="2250372" y="16112357"/>
            <a:chExt cx="4864598" cy="110217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BBAD340-E65F-4A6A-B867-BB7C49C76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372" y="16112357"/>
              <a:ext cx="1102171" cy="1102171"/>
            </a:xfrm>
            <a:prstGeom prst="rect">
              <a:avLst/>
            </a:prstGeom>
          </p:spPr>
        </p:pic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EB3E610-2082-4B8E-8EE0-ED40D00A44AF}"/>
                </a:ext>
              </a:extLst>
            </p:cNvPr>
            <p:cNvGrpSpPr/>
            <p:nvPr/>
          </p:nvGrpSpPr>
          <p:grpSpPr>
            <a:xfrm>
              <a:off x="3131892" y="16212446"/>
              <a:ext cx="3983078" cy="978593"/>
              <a:chOff x="3740554" y="16093842"/>
              <a:chExt cx="3991563" cy="978593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722F54-AEA5-44B4-B13E-8FC7EA057763}"/>
                  </a:ext>
                </a:extLst>
              </p:cNvPr>
              <p:cNvSpPr txBox="1"/>
              <p:nvPr/>
            </p:nvSpPr>
            <p:spPr>
              <a:xfrm>
                <a:off x="3740554" y="16149105"/>
                <a:ext cx="39900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Above"/>
                  <a:lightRig rig="threePt" dir="t"/>
                </a:scene3d>
              </a:bodyPr>
              <a:lstStyle/>
              <a:p>
                <a:pPr algn="ctr"/>
                <a:r>
                  <a:rPr lang="zh-CN" altLang="en-US" sz="5400" b="1" dirty="0">
                    <a:ln w="25400"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0"/>
                        </a:prstClr>
                      </a:outerShdw>
                    </a:effectLst>
                    <a:latin typeface="俐方体11号" pitchFamily="2" charset="-122"/>
                    <a:ea typeface="俐方体11号" pitchFamily="2" charset="-122"/>
                  </a:rPr>
                  <a:t>原木社区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CC58889-4BD7-4B3F-A942-64810D4B54E5}"/>
                  </a:ext>
                </a:extLst>
              </p:cNvPr>
              <p:cNvSpPr txBox="1"/>
              <p:nvPr/>
            </p:nvSpPr>
            <p:spPr>
              <a:xfrm>
                <a:off x="3742026" y="16093842"/>
                <a:ext cx="39900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Above"/>
                  <a:lightRig rig="threePt" dir="t"/>
                </a:scene3d>
              </a:bodyPr>
              <a:lstStyle/>
              <a:p>
                <a:pPr algn="ctr"/>
                <a:r>
                  <a:rPr lang="zh-CN" altLang="en-US" sz="5400" b="1" dirty="0">
                    <a:ln w="254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0"/>
                        </a:prstClr>
                      </a:outerShdw>
                    </a:effectLst>
                    <a:latin typeface="俐方体11号" pitchFamily="2" charset="-122"/>
                    <a:ea typeface="俐方体11号" pitchFamily="2" charset="-122"/>
                  </a:rPr>
                  <a:t>原木社区</a:t>
                </a:r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3E480DE-41D4-41E4-A2A6-E691B888B597}"/>
              </a:ext>
            </a:extLst>
          </p:cNvPr>
          <p:cNvSpPr txBox="1"/>
          <p:nvPr/>
        </p:nvSpPr>
        <p:spPr>
          <a:xfrm>
            <a:off x="2052816" y="16920226"/>
            <a:ext cx="4513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阿里巴巴普惠体 3.0 35 Thin" panose="00020600040101010101" pitchFamily="18" charset="-122"/>
                <a:ea typeface="阿里巴巴普惠体 3.0 35 Thin" panose="00020600040101010101" pitchFamily="18" charset="-122"/>
                <a:cs typeface="阿里巴巴普惠体 3.0 35 Thin" panose="00020600040101010101" pitchFamily="18" charset="-122"/>
              </a:rPr>
              <a:t>方块跃然纸上，故事在此生长</a:t>
            </a:r>
          </a:p>
        </p:txBody>
      </p:sp>
    </p:spTree>
    <p:extLst>
      <p:ext uri="{BB962C8B-B14F-4D97-AF65-F5344CB8AC3E}">
        <p14:creationId xmlns:p14="http://schemas.microsoft.com/office/powerpoint/2010/main" val="293850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716A37-61CB-4C6B-8062-0C400080A9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12086" r="81962" b="81840"/>
          <a:stretch/>
        </p:blipFill>
        <p:spPr>
          <a:xfrm>
            <a:off x="609600" y="2243328"/>
            <a:ext cx="1133856" cy="11277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DA73A2-2E1A-42A0-943B-120C51F86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21049" r="81962" b="72943"/>
          <a:stretch/>
        </p:blipFill>
        <p:spPr>
          <a:xfrm>
            <a:off x="2182368" y="2249424"/>
            <a:ext cx="1133856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3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</TotalTime>
  <Words>15</Words>
  <Application>Microsoft Office PowerPoint</Application>
  <PresentationFormat>自定义</PresentationFormat>
  <Paragraphs>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阿里巴巴普惠体 3.0 35 Thin</vt:lpstr>
      <vt:lpstr>等线</vt:lpstr>
      <vt:lpstr>俐方体11号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张驰</dc:creator>
  <cp:lastModifiedBy>张驰 胡</cp:lastModifiedBy>
  <cp:revision>11</cp:revision>
  <dcterms:created xsi:type="dcterms:W3CDTF">2021-12-22T15:16:46Z</dcterms:created>
  <dcterms:modified xsi:type="dcterms:W3CDTF">2025-08-14T02:26:26Z</dcterms:modified>
</cp:coreProperties>
</file>