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5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44D-F4FC-2940-8694-B4DFE60096EB}" type="datetimeFigureOut">
              <a:rPr lang="en-US" smtClean="0"/>
              <a:t>7/16/14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EA23-F4FA-F542-8DB7-CC741E153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ng_siz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" y="117577"/>
            <a:ext cx="8987230" cy="67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9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mpty_weigh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03"/>
            <a:ext cx="8867596" cy="66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lot_pow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2" y="294846"/>
            <a:ext cx="8554308" cy="641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Gray</dc:creator>
  <cp:lastModifiedBy>Justin Gray</cp:lastModifiedBy>
  <cp:revision>2</cp:revision>
  <dcterms:created xsi:type="dcterms:W3CDTF">2014-07-16T13:38:17Z</dcterms:created>
  <dcterms:modified xsi:type="dcterms:W3CDTF">2014-07-16T13:54:55Z</dcterms:modified>
</cp:coreProperties>
</file>