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EE34FD-0C16-4BA1-887C-F1F2992E9FEF}" v="6" dt="2023-05-22T12:56:00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9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 Sachsenberg" userId="c9316dfa-ceb2-46fb-9ce2-375d23aa8a34" providerId="ADAL" clId="{57EE34FD-0C16-4BA1-887C-F1F2992E9FEF}"/>
    <pc:docChg chg="undo custSel addSld delSld modSld">
      <pc:chgData name="Timo Sachsenberg" userId="c9316dfa-ceb2-46fb-9ce2-375d23aa8a34" providerId="ADAL" clId="{57EE34FD-0C16-4BA1-887C-F1F2992E9FEF}" dt="2023-05-22T12:56:17.379" v="49" actId="207"/>
      <pc:docMkLst>
        <pc:docMk/>
      </pc:docMkLst>
      <pc:sldChg chg="del">
        <pc:chgData name="Timo Sachsenberg" userId="c9316dfa-ceb2-46fb-9ce2-375d23aa8a34" providerId="ADAL" clId="{57EE34FD-0C16-4BA1-887C-F1F2992E9FEF}" dt="2023-05-22T12:55:51.093" v="44" actId="47"/>
        <pc:sldMkLst>
          <pc:docMk/>
          <pc:sldMk cId="1338546318" sldId="265"/>
        </pc:sldMkLst>
      </pc:sldChg>
      <pc:sldChg chg="addSp delSp modSp add mod">
        <pc:chgData name="Timo Sachsenberg" userId="c9316dfa-ceb2-46fb-9ce2-375d23aa8a34" providerId="ADAL" clId="{57EE34FD-0C16-4BA1-887C-F1F2992E9FEF}" dt="2023-05-22T12:56:17.379" v="49" actId="207"/>
        <pc:sldMkLst>
          <pc:docMk/>
          <pc:sldMk cId="3573868266" sldId="266"/>
        </pc:sldMkLst>
        <pc:spChg chg="add mod">
          <ac:chgData name="Timo Sachsenberg" userId="c9316dfa-ceb2-46fb-9ce2-375d23aa8a34" providerId="ADAL" clId="{57EE34FD-0C16-4BA1-887C-F1F2992E9FEF}" dt="2023-05-22T12:56:11.493" v="48" actId="207"/>
          <ac:spMkLst>
            <pc:docMk/>
            <pc:sldMk cId="3573868266" sldId="266"/>
            <ac:spMk id="3" creationId="{45712C5C-6925-30E5-7A46-BE5969E49A7C}"/>
          </ac:spMkLst>
        </pc:spChg>
        <pc:spChg chg="del">
          <ac:chgData name="Timo Sachsenberg" userId="c9316dfa-ceb2-46fb-9ce2-375d23aa8a34" providerId="ADAL" clId="{57EE34FD-0C16-4BA1-887C-F1F2992E9FEF}" dt="2023-05-22T12:39:36.953" v="29" actId="478"/>
          <ac:spMkLst>
            <pc:docMk/>
            <pc:sldMk cId="3573868266" sldId="266"/>
            <ac:spMk id="3" creationId="{9DA8BAD5-E2B1-CD2F-1001-00E1B6B978E4}"/>
          </ac:spMkLst>
        </pc:spChg>
        <pc:spChg chg="del">
          <ac:chgData name="Timo Sachsenberg" userId="c9316dfa-ceb2-46fb-9ce2-375d23aa8a34" providerId="ADAL" clId="{57EE34FD-0C16-4BA1-887C-F1F2992E9FEF}" dt="2023-05-22T12:39:39.697" v="30" actId="478"/>
          <ac:spMkLst>
            <pc:docMk/>
            <pc:sldMk cId="3573868266" sldId="266"/>
            <ac:spMk id="5" creationId="{4A59CA22-B73A-1167-35CF-D2DA3103EA08}"/>
          </ac:spMkLst>
        </pc:spChg>
        <pc:spChg chg="mod topLvl">
          <ac:chgData name="Timo Sachsenberg" userId="c9316dfa-ceb2-46fb-9ce2-375d23aa8a34" providerId="ADAL" clId="{57EE34FD-0C16-4BA1-887C-F1F2992E9FEF}" dt="2023-05-22T12:39:12.444" v="28" actId="164"/>
          <ac:spMkLst>
            <pc:docMk/>
            <pc:sldMk cId="3573868266" sldId="266"/>
            <ac:spMk id="6" creationId="{59B2A375-1A58-938D-066E-7FD3305D38AB}"/>
          </ac:spMkLst>
        </pc:spChg>
        <pc:spChg chg="mod topLvl">
          <ac:chgData name="Timo Sachsenberg" userId="c9316dfa-ceb2-46fb-9ce2-375d23aa8a34" providerId="ADAL" clId="{57EE34FD-0C16-4BA1-887C-F1F2992E9FEF}" dt="2023-05-22T12:39:12.444" v="28" actId="164"/>
          <ac:spMkLst>
            <pc:docMk/>
            <pc:sldMk cId="3573868266" sldId="266"/>
            <ac:spMk id="7" creationId="{37F1F07A-223C-CC6E-3EA1-CBC0CE70A13F}"/>
          </ac:spMkLst>
        </pc:spChg>
        <pc:spChg chg="mod topLvl">
          <ac:chgData name="Timo Sachsenberg" userId="c9316dfa-ceb2-46fb-9ce2-375d23aa8a34" providerId="ADAL" clId="{57EE34FD-0C16-4BA1-887C-F1F2992E9FEF}" dt="2023-05-22T12:39:12.444" v="28" actId="164"/>
          <ac:spMkLst>
            <pc:docMk/>
            <pc:sldMk cId="3573868266" sldId="266"/>
            <ac:spMk id="8" creationId="{BBA1BF85-0C00-44E7-D03A-02CDE2D43EFB}"/>
          </ac:spMkLst>
        </pc:spChg>
        <pc:spChg chg="mod">
          <ac:chgData name="Timo Sachsenberg" userId="c9316dfa-ceb2-46fb-9ce2-375d23aa8a34" providerId="ADAL" clId="{57EE34FD-0C16-4BA1-887C-F1F2992E9FEF}" dt="2023-05-22T12:56:17.379" v="49" actId="207"/>
          <ac:spMkLst>
            <pc:docMk/>
            <pc:sldMk cId="3573868266" sldId="266"/>
            <ac:spMk id="9" creationId="{21031555-F42A-0897-818A-3BCCD30992D7}"/>
          </ac:spMkLst>
        </pc:spChg>
        <pc:spChg chg="del">
          <ac:chgData name="Timo Sachsenberg" userId="c9316dfa-ceb2-46fb-9ce2-375d23aa8a34" providerId="ADAL" clId="{57EE34FD-0C16-4BA1-887C-F1F2992E9FEF}" dt="2023-05-22T12:39:39.697" v="30" actId="478"/>
          <ac:spMkLst>
            <pc:docMk/>
            <pc:sldMk cId="3573868266" sldId="266"/>
            <ac:spMk id="9" creationId="{A60637A4-1AF6-A91D-6239-4C4420EEF45A}"/>
          </ac:spMkLst>
        </pc:spChg>
        <pc:spChg chg="mod topLvl">
          <ac:chgData name="Timo Sachsenberg" userId="c9316dfa-ceb2-46fb-9ce2-375d23aa8a34" providerId="ADAL" clId="{57EE34FD-0C16-4BA1-887C-F1F2992E9FEF}" dt="2023-05-22T12:39:12.444" v="28" actId="164"/>
          <ac:spMkLst>
            <pc:docMk/>
            <pc:sldMk cId="3573868266" sldId="266"/>
            <ac:spMk id="10" creationId="{FFC03A18-21BD-0A59-C280-01C5A2039AE7}"/>
          </ac:spMkLst>
        </pc:spChg>
        <pc:spChg chg="del">
          <ac:chgData name="Timo Sachsenberg" userId="c9316dfa-ceb2-46fb-9ce2-375d23aa8a34" providerId="ADAL" clId="{57EE34FD-0C16-4BA1-887C-F1F2992E9FEF}" dt="2023-05-22T12:39:39.697" v="30" actId="478"/>
          <ac:spMkLst>
            <pc:docMk/>
            <pc:sldMk cId="3573868266" sldId="266"/>
            <ac:spMk id="11" creationId="{DB0FEF22-4D2F-CDF1-F7C3-E3FDEBD959FD}"/>
          </ac:spMkLst>
        </pc:spChg>
        <pc:spChg chg="mod">
          <ac:chgData name="Timo Sachsenberg" userId="c9316dfa-ceb2-46fb-9ce2-375d23aa8a34" providerId="ADAL" clId="{57EE34FD-0C16-4BA1-887C-F1F2992E9FEF}" dt="2023-05-22T12:56:17.379" v="49" actId="207"/>
          <ac:spMkLst>
            <pc:docMk/>
            <pc:sldMk cId="3573868266" sldId="266"/>
            <ac:spMk id="11" creationId="{ED9C8BC7-2DA0-6E0E-28FD-470188ED043D}"/>
          </ac:spMkLst>
        </pc:spChg>
        <pc:spChg chg="mod">
          <ac:chgData name="Timo Sachsenberg" userId="c9316dfa-ceb2-46fb-9ce2-375d23aa8a34" providerId="ADAL" clId="{57EE34FD-0C16-4BA1-887C-F1F2992E9FEF}" dt="2023-05-22T12:56:17.379" v="49" actId="207"/>
          <ac:spMkLst>
            <pc:docMk/>
            <pc:sldMk cId="3573868266" sldId="266"/>
            <ac:spMk id="12" creationId="{72F8D811-242A-37AD-ACC7-E60A576308A5}"/>
          </ac:spMkLst>
        </pc:spChg>
        <pc:spChg chg="mod">
          <ac:chgData name="Timo Sachsenberg" userId="c9316dfa-ceb2-46fb-9ce2-375d23aa8a34" providerId="ADAL" clId="{57EE34FD-0C16-4BA1-887C-F1F2992E9FEF}" dt="2023-05-22T12:56:17.379" v="49" actId="207"/>
          <ac:spMkLst>
            <pc:docMk/>
            <pc:sldMk cId="3573868266" sldId="266"/>
            <ac:spMk id="13" creationId="{2D44D04F-0B15-BDA9-5F7B-E66BE57C2820}"/>
          </ac:spMkLst>
        </pc:spChg>
        <pc:spChg chg="del">
          <ac:chgData name="Timo Sachsenberg" userId="c9316dfa-ceb2-46fb-9ce2-375d23aa8a34" providerId="ADAL" clId="{57EE34FD-0C16-4BA1-887C-F1F2992E9FEF}" dt="2023-05-22T12:39:39.697" v="30" actId="478"/>
          <ac:spMkLst>
            <pc:docMk/>
            <pc:sldMk cId="3573868266" sldId="266"/>
            <ac:spMk id="13" creationId="{EBD9B57E-7804-9855-CE52-1DBA21B771BA}"/>
          </ac:spMkLst>
        </pc:spChg>
        <pc:grpChg chg="add mod">
          <ac:chgData name="Timo Sachsenberg" userId="c9316dfa-ceb2-46fb-9ce2-375d23aa8a34" providerId="ADAL" clId="{57EE34FD-0C16-4BA1-887C-F1F2992E9FEF}" dt="2023-05-22T12:39:12.444" v="28" actId="164"/>
          <ac:grpSpMkLst>
            <pc:docMk/>
            <pc:sldMk cId="3573868266" sldId="266"/>
            <ac:grpSpMk id="4" creationId="{34C5AE35-DCA3-A7A9-BFF3-0D52B5CA0E92}"/>
          </ac:grpSpMkLst>
        </pc:grpChg>
        <pc:grpChg chg="add mod">
          <ac:chgData name="Timo Sachsenberg" userId="c9316dfa-ceb2-46fb-9ce2-375d23aa8a34" providerId="ADAL" clId="{57EE34FD-0C16-4BA1-887C-F1F2992E9FEF}" dt="2023-05-22T12:56:17.379" v="49" actId="207"/>
          <ac:grpSpMkLst>
            <pc:docMk/>
            <pc:sldMk cId="3573868266" sldId="266"/>
            <ac:grpSpMk id="5" creationId="{9BB04DAB-271A-8CD0-BD19-80AD428247C9}"/>
          </ac:grpSpMkLst>
        </pc:grpChg>
        <pc:grpChg chg="del">
          <ac:chgData name="Timo Sachsenberg" userId="c9316dfa-ceb2-46fb-9ce2-375d23aa8a34" providerId="ADAL" clId="{57EE34FD-0C16-4BA1-887C-F1F2992E9FEF}" dt="2023-05-22T12:37:29.639" v="1" actId="165"/>
          <ac:grpSpMkLst>
            <pc:docMk/>
            <pc:sldMk cId="3573868266" sldId="266"/>
            <ac:grpSpMk id="12" creationId="{B773D607-3D0C-8310-1011-3F5E190A37BE}"/>
          </ac:grpSpMkLst>
        </pc:grpChg>
      </pc:sldChg>
      <pc:sldChg chg="addSp delSp modSp add del mod">
        <pc:chgData name="Timo Sachsenberg" userId="c9316dfa-ceb2-46fb-9ce2-375d23aa8a34" providerId="ADAL" clId="{57EE34FD-0C16-4BA1-887C-F1F2992E9FEF}" dt="2023-05-22T12:55:52.057" v="45" actId="47"/>
        <pc:sldMkLst>
          <pc:docMk/>
          <pc:sldMk cId="1623220166" sldId="267"/>
        </pc:sldMkLst>
        <pc:spChg chg="mod">
          <ac:chgData name="Timo Sachsenberg" userId="c9316dfa-ceb2-46fb-9ce2-375d23aa8a34" providerId="ADAL" clId="{57EE34FD-0C16-4BA1-887C-F1F2992E9FEF}" dt="2023-05-22T12:39:52.346" v="32"/>
          <ac:spMkLst>
            <pc:docMk/>
            <pc:sldMk cId="1623220166" sldId="267"/>
            <ac:spMk id="5" creationId="{883CE37F-FC96-9B60-EDC9-8CD16036E205}"/>
          </ac:spMkLst>
        </pc:spChg>
        <pc:spChg chg="mod">
          <ac:chgData name="Timo Sachsenberg" userId="c9316dfa-ceb2-46fb-9ce2-375d23aa8a34" providerId="ADAL" clId="{57EE34FD-0C16-4BA1-887C-F1F2992E9FEF}" dt="2023-05-22T12:39:52.346" v="32"/>
          <ac:spMkLst>
            <pc:docMk/>
            <pc:sldMk cId="1623220166" sldId="267"/>
            <ac:spMk id="9" creationId="{C73367DC-7E2B-AF50-0DA2-A9D53DE43DA6}"/>
          </ac:spMkLst>
        </pc:spChg>
        <pc:spChg chg="mod">
          <ac:chgData name="Timo Sachsenberg" userId="c9316dfa-ceb2-46fb-9ce2-375d23aa8a34" providerId="ADAL" clId="{57EE34FD-0C16-4BA1-887C-F1F2992E9FEF}" dt="2023-05-22T12:39:52.346" v="32"/>
          <ac:spMkLst>
            <pc:docMk/>
            <pc:sldMk cId="1623220166" sldId="267"/>
            <ac:spMk id="11" creationId="{944A6894-F482-3272-7071-8DC82086ECC9}"/>
          </ac:spMkLst>
        </pc:spChg>
        <pc:spChg chg="mod">
          <ac:chgData name="Timo Sachsenberg" userId="c9316dfa-ceb2-46fb-9ce2-375d23aa8a34" providerId="ADAL" clId="{57EE34FD-0C16-4BA1-887C-F1F2992E9FEF}" dt="2023-05-22T12:39:52.346" v="32"/>
          <ac:spMkLst>
            <pc:docMk/>
            <pc:sldMk cId="1623220166" sldId="267"/>
            <ac:spMk id="12" creationId="{F97661FC-129F-EC74-AB94-7CCC6FE29149}"/>
          </ac:spMkLst>
        </pc:spChg>
        <pc:grpChg chg="add del mod ord">
          <ac:chgData name="Timo Sachsenberg" userId="c9316dfa-ceb2-46fb-9ce2-375d23aa8a34" providerId="ADAL" clId="{57EE34FD-0C16-4BA1-887C-F1F2992E9FEF}" dt="2023-05-22T12:41:26.209" v="43" actId="1035"/>
          <ac:grpSpMkLst>
            <pc:docMk/>
            <pc:sldMk cId="1623220166" sldId="267"/>
            <ac:grpSpMk id="3" creationId="{1E455F96-2C28-7938-30B0-F7F2830CCA2A}"/>
          </ac:grpSpMkLst>
        </pc:grpChg>
        <pc:grpChg chg="del">
          <ac:chgData name="Timo Sachsenberg" userId="c9316dfa-ceb2-46fb-9ce2-375d23aa8a34" providerId="ADAL" clId="{57EE34FD-0C16-4BA1-887C-F1F2992E9FEF}" dt="2023-05-22T12:40:06.093" v="36" actId="478"/>
          <ac:grpSpMkLst>
            <pc:docMk/>
            <pc:sldMk cId="1623220166" sldId="267"/>
            <ac:grpSpMk id="4" creationId="{34C5AE35-DCA3-A7A9-BFF3-0D52B5CA0E92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5299B-384A-AE7A-E3FE-58D169A3A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3B2E8-AA70-AE17-A844-1AD950600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16D95-8541-4CE9-FACE-9EFA565CE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D701-F578-4F3C-9DE6-7D71164F186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58BEE-3477-1AF5-C84E-F28D97AB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57963-66F1-7FC0-DB3D-B006F9938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E656-E669-4016-A790-FE1507169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4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B341-0F7F-9C01-E919-6E3DE344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748EF-5777-CFFD-4E70-1BCD2E718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1B649-4951-1647-D44F-DE8594706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D701-F578-4F3C-9DE6-7D71164F186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019E8-9A3C-809A-FB27-E80751FB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3B914-143D-2144-B260-19B8144E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E656-E669-4016-A790-FE1507169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5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F742E4-E0E3-5EFE-DBA0-0A67B1ED2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3DED8-39EC-6432-1B4D-4C6F51BD2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70435-C5C2-4E2E-9617-9E42F8E26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D701-F578-4F3C-9DE6-7D71164F186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9A168-B1EF-F298-58C7-1085E261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3A8E7-9823-92A6-FF23-5A28BABC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E656-E669-4016-A790-FE1507169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3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7ED7-89B3-7041-B394-3C7AD606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DA7B1-B882-8971-31E4-03727ED8E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5F76D-A34D-1112-A993-5EE201CE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D701-F578-4F3C-9DE6-7D71164F186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E2A38-185C-F937-7A97-783FBD9F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CC664-0DB9-D710-BF37-9C474E8C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E656-E669-4016-A790-FE1507169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6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5A682-4E86-746D-0042-7FDEAB9EE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4CFE0-728A-66CF-6C42-739CD077E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FA7D5-C448-F661-1E45-8F5B5265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D701-F578-4F3C-9DE6-7D71164F186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61825-38D9-3124-322A-04C58409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C08C0-AC2D-1898-3E93-8E350F69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E656-E669-4016-A790-FE1507169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6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E439-D0E9-2A70-1E95-3BC309C21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FA0BD-F2DE-0DA3-EDEA-544DC2836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2B589-EAB8-6376-CC6D-D6EC9B62D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5400E-F8D1-1A63-ACEE-914650FC1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D701-F578-4F3C-9DE6-7D71164F186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F1B8B-67C2-D9AD-9112-5B1B1200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96F65-E190-9150-E456-ADB18CC3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E656-E669-4016-A790-FE1507169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1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A6972-4278-D1FC-45B7-E684A295F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77F7C-B034-E647-0C88-1262DC7A6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FC3C8-C63C-8572-7AA5-7A5514043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DD55D-71E8-E35C-3F72-AE6F175121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D57C2-5E6E-B78F-D9CB-66E3760FD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5D8F28-6F91-3700-5693-E2080C35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D701-F578-4F3C-9DE6-7D71164F186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856838-D352-902E-9523-B1148683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31CB8C-4BF7-9A84-F5D0-4FD4B78D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E656-E669-4016-A790-FE1507169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1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53744-301D-ABAF-69BB-FFA6B9AB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9D464-D1E1-3FF7-1BF6-5575BBA8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D701-F578-4F3C-9DE6-7D71164F186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AC650-3179-0A02-187B-1BAA16217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94F6A-6F4B-DC72-F9C5-DDC7F674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E656-E669-4016-A790-FE1507169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5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065A4-A958-5F06-3A0D-21F85864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D701-F578-4F3C-9DE6-7D71164F186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2B737-AFA4-C138-8A62-AAF0802E5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CD0EA-4FEB-3DAB-5AA6-3A622006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E656-E669-4016-A790-FE1507169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3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EA45-0F12-8EB0-FF37-BE68E6A8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E9E30-BBE1-AD5D-16D4-0E9929CE4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A8C2C-847F-F582-EC64-3DA1B5EA7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8C5C0-F70B-BB1B-BD54-B581C5BF7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D701-F578-4F3C-9DE6-7D71164F186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666A2-A602-E780-743D-6A0623883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F66B6-6548-5686-B4E3-860E6B5C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E656-E669-4016-A790-FE1507169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95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F7C3-33FB-CF49-67F9-066C9319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9BB934-D8B3-A463-5AED-C81133478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556F3-9BE6-CD1E-BAA0-E3F2FE5B8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F4DD6-50EC-45F4-6DAD-0B4170BB9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ED701-F578-4F3C-9DE6-7D71164F186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32D47-C905-2C8E-EC89-8B68C7127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C1EDA-1B02-97A7-5BF0-ED95C38C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3E656-E669-4016-A790-FE1507169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1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7FDC9C-5F12-B614-2C3E-F9B413A6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23DD-1DAB-1B5D-3D13-3EED77045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1D38D-F5BF-819B-4834-5D847D36A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ED701-F578-4F3C-9DE6-7D71164F186A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4547E-21EA-5628-31BA-C1CF130CD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A3F10-4E88-3F99-82DC-4C862B2C0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3E656-E669-4016-A790-FE1507169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8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DEB5-5ED0-1569-2604-6A80FE3AD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7453"/>
            <a:ext cx="9144000" cy="2387600"/>
          </a:xfrm>
        </p:spPr>
        <p:txBody>
          <a:bodyPr/>
          <a:lstStyle/>
          <a:p>
            <a:r>
              <a:rPr lang="de-DE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r>
              <a:rPr lang="de-DE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OpenMS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C5AE35-DCA3-A7A9-BFF3-0D52B5CA0E92}"/>
              </a:ext>
            </a:extLst>
          </p:cNvPr>
          <p:cNvGrpSpPr/>
          <p:nvPr/>
        </p:nvGrpSpPr>
        <p:grpSpPr>
          <a:xfrm>
            <a:off x="4716972" y="806504"/>
            <a:ext cx="1611571" cy="1351723"/>
            <a:chOff x="4716972" y="806504"/>
            <a:chExt cx="1611571" cy="13517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B2A375-1A58-938D-066E-7FD3305D38AB}"/>
                </a:ext>
              </a:extLst>
            </p:cNvPr>
            <p:cNvSpPr/>
            <p:nvPr/>
          </p:nvSpPr>
          <p:spPr>
            <a:xfrm>
              <a:off x="4716972" y="1239851"/>
              <a:ext cx="158585" cy="91837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F1F07A-223C-CC6E-3EA1-CBC0CE70A13F}"/>
                </a:ext>
              </a:extLst>
            </p:cNvPr>
            <p:cNvSpPr/>
            <p:nvPr/>
          </p:nvSpPr>
          <p:spPr>
            <a:xfrm>
              <a:off x="5201300" y="806504"/>
              <a:ext cx="158586" cy="135172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BA1BF85-0C00-44E7-D03A-02CDE2D43EFB}"/>
                </a:ext>
              </a:extLst>
            </p:cNvPr>
            <p:cNvSpPr/>
            <p:nvPr/>
          </p:nvSpPr>
          <p:spPr>
            <a:xfrm>
              <a:off x="5685629" y="1434658"/>
              <a:ext cx="158585" cy="72356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FC03A18-21BD-0A59-C280-01C5A2039AE7}"/>
                </a:ext>
              </a:extLst>
            </p:cNvPr>
            <p:cNvSpPr/>
            <p:nvPr/>
          </p:nvSpPr>
          <p:spPr>
            <a:xfrm>
              <a:off x="6169958" y="1875955"/>
              <a:ext cx="158585" cy="28227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45712C5C-6925-30E5-7A46-BE5969E49A7C}"/>
              </a:ext>
            </a:extLst>
          </p:cNvPr>
          <p:cNvSpPr txBox="1">
            <a:spLocks/>
          </p:cNvSpPr>
          <p:nvPr/>
        </p:nvSpPr>
        <p:spPr>
          <a:xfrm>
            <a:off x="1524000" y="352690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pyOpenMS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B04DAB-271A-8CD0-BD19-80AD428247C9}"/>
              </a:ext>
            </a:extLst>
          </p:cNvPr>
          <p:cNvGrpSpPr/>
          <p:nvPr/>
        </p:nvGrpSpPr>
        <p:grpSpPr>
          <a:xfrm>
            <a:off x="4716972" y="3715959"/>
            <a:ext cx="1611571" cy="1351723"/>
            <a:chOff x="4716972" y="806504"/>
            <a:chExt cx="1611571" cy="1351723"/>
          </a:xfrm>
          <a:solidFill>
            <a:schemeClr val="tx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031555-F42A-0897-818A-3BCCD30992D7}"/>
                </a:ext>
              </a:extLst>
            </p:cNvPr>
            <p:cNvSpPr/>
            <p:nvPr/>
          </p:nvSpPr>
          <p:spPr>
            <a:xfrm>
              <a:off x="4716972" y="1239851"/>
              <a:ext cx="158585" cy="9183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D9C8BC7-2DA0-6E0E-28FD-470188ED043D}"/>
                </a:ext>
              </a:extLst>
            </p:cNvPr>
            <p:cNvSpPr/>
            <p:nvPr/>
          </p:nvSpPr>
          <p:spPr>
            <a:xfrm>
              <a:off x="5201300" y="806504"/>
              <a:ext cx="158586" cy="135172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F8D811-242A-37AD-ACC7-E60A576308A5}"/>
                </a:ext>
              </a:extLst>
            </p:cNvPr>
            <p:cNvSpPr/>
            <p:nvPr/>
          </p:nvSpPr>
          <p:spPr>
            <a:xfrm>
              <a:off x="5685629" y="1434658"/>
              <a:ext cx="158585" cy="72356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D44D04F-0B15-BDA9-5F7B-E66BE57C2820}"/>
                </a:ext>
              </a:extLst>
            </p:cNvPr>
            <p:cNvSpPr/>
            <p:nvPr/>
          </p:nvSpPr>
          <p:spPr>
            <a:xfrm>
              <a:off x="6169958" y="1875955"/>
              <a:ext cx="158585" cy="2822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386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pyOpenMS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pyOpenMS</dc:title>
  <dc:creator>Timo Sachsenberg</dc:creator>
  <cp:lastModifiedBy>Timo Sachsenberg</cp:lastModifiedBy>
  <cp:revision>9</cp:revision>
  <dcterms:created xsi:type="dcterms:W3CDTF">2023-05-09T11:21:58Z</dcterms:created>
  <dcterms:modified xsi:type="dcterms:W3CDTF">2023-05-22T12:56:21Z</dcterms:modified>
</cp:coreProperties>
</file>