
<file path=[Content_Types].xml><?xml version="1.0" encoding="utf-8"?>
<Types xmlns="http://schemas.openxmlformats.org/package/2006/content-types">
  <Default Extension="16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6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97F-86FD-A71B-BE41-0011A2B0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9D9AF-B812-0CB1-73F1-4764BC64F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4B10-BD89-1B8E-137E-28C15C12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CEF1-4F34-3593-70A8-AB7BD041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504E-2EA1-0561-5517-F8E21398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DE88-A6D2-74B9-C074-305C3196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A582C-6D11-7F45-7A19-87096C6B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A516-5D6A-79B2-A6CC-9A95981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6CA5-B458-D0AF-EA7F-A4CE3872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034D-2983-BA0B-EFB6-FCB3DFF3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4DC33-2F28-ADE9-6D34-1C1E1F73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72998-FC30-3BE1-0919-4E082579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7129-C5D4-66FA-6E79-8594DE1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485A-D47D-0D98-1C6B-1A3CADB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7765-A698-151A-617B-9F19853B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BD55-7B17-2323-1567-C496400F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B4A4-52E9-AB78-002C-5C3A91C9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4847-6F32-C6EC-EB22-F0A7C4EC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AC5D-B242-1370-13A3-250A507F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500F-28B8-F253-9577-5730CB2A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599-9FBC-8FFC-A85E-639B1CB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F77D-8256-2691-E14B-17AA1526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CC63-AA5F-1681-8370-78E2FE0F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F909D-42BF-442C-2757-228D668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D346-711C-231F-7833-19D939A9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0F0A-84AC-D732-EA1F-2F32E3BE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3866-9934-73E6-4597-AC350C157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D887-24A2-3892-CC9D-E18BE20F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30ECD-B32D-16FE-5882-DDB6B07D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010B3-FA79-B533-7A72-F7D2459C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F1B7-41B0-E254-FCAF-64F3E43C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720D-FA80-DCBD-A12B-E51500BA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8CA06-A3DF-5DBF-0001-6E948EB7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E78EE-DC6B-33B7-B96B-C07E6306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956C7-0893-2601-FD4D-F561A3B08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5CFD-3F53-A695-4F25-1F3AB84A5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6D50-08EC-C525-CE0C-9299A787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558D8-07F3-886F-E2B2-02680C5D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E463D-FEB2-8C32-8F31-378371B4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40E-53E3-CFED-7692-668F479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006AD-12B4-E04D-1784-6F59474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AB923-9175-28E1-F71C-1A0E8137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D5F9A-D7F5-7105-8051-E5D80DB2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5BD57-E92F-ED8C-B31E-1398615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B7F6F-D5B3-66D9-3D03-B7E60E1D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B5352-1796-7304-CD88-E1A2DE1D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36E3-86DD-B137-CF21-3A28755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7C30-20DC-B815-F19C-2D4173E7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E858C-9FEB-4E82-BEE3-66ADDCAE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FFB5-708A-4B7F-BDB5-DEB7EB7F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05D6-A125-F619-1CCD-2E2E6E8F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5CA9-F7B2-548A-EFC8-F0F6EDC1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0C4E-815A-E265-8DE9-2EDB99BC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CB492-5DAD-0156-25D9-7CB7217DA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08F70-83E5-B05A-2401-2D21B176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4257D-3A5D-03C8-A7A0-776954EA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2B4F-8C63-5F82-BB20-A7370538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A5E1C-F966-7616-BEB4-628C1C8A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F9398-FFDC-F135-E4B1-36A87E05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FD7F3-6D4C-6448-54DC-85E52B7B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2FFB-8ABC-8C75-04FE-16949DE97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3686F-3C91-45A8-9BF3-C3764560E9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EDF5-DC34-DCAA-D9EB-8604C9616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49FF-B6F3-7C0A-318A-E9B07B61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16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CA7ED-7B4D-2827-B4E5-D36BB8B00D6D}"/>
              </a:ext>
            </a:extLst>
          </p:cNvPr>
          <p:cNvSpPr/>
          <p:nvPr/>
        </p:nvSpPr>
        <p:spPr>
          <a:xfrm>
            <a:off x="6532165" y="-3"/>
            <a:ext cx="325835" cy="9144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27DF4-D21F-D85A-5B64-969C7EA915CE}"/>
              </a:ext>
            </a:extLst>
          </p:cNvPr>
          <p:cNvSpPr/>
          <p:nvPr/>
        </p:nvSpPr>
        <p:spPr>
          <a:xfrm>
            <a:off x="-1" y="-1"/>
            <a:ext cx="325835" cy="9144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D18A9-066A-23C1-2520-0C9AE386D7E3}"/>
              </a:ext>
            </a:extLst>
          </p:cNvPr>
          <p:cNvSpPr/>
          <p:nvPr/>
        </p:nvSpPr>
        <p:spPr>
          <a:xfrm>
            <a:off x="0" y="-2"/>
            <a:ext cx="6858000" cy="279979"/>
          </a:xfrm>
          <a:prstGeom prst="rect">
            <a:avLst/>
          </a:prstGeom>
          <a:solidFill>
            <a:srgbClr val="3F7FB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D0A77B26-035D-6082-5D19-876AB09F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66" y="440262"/>
            <a:ext cx="2750782" cy="8150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28174E-449F-52DE-860E-D5750B2C820E}"/>
              </a:ext>
            </a:extLst>
          </p:cNvPr>
          <p:cNvSpPr txBox="1"/>
          <p:nvPr/>
        </p:nvSpPr>
        <p:spPr>
          <a:xfrm>
            <a:off x="538693" y="4720705"/>
            <a:ext cx="57966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MicroPython</a:t>
            </a:r>
            <a:r>
              <a:rPr lang="en-US" sz="1400" b="1" dirty="0"/>
              <a:t> Powered Programmable Camera</a:t>
            </a:r>
            <a:endParaRPr lang="en-US" sz="1400" dirty="0"/>
          </a:p>
          <a:p>
            <a:r>
              <a:rPr lang="en-US" sz="1400" dirty="0"/>
              <a:t>☑ 800 MHz Cortex-M55 CPU (with ARM Helium Accelerated CV Library)</a:t>
            </a:r>
          </a:p>
          <a:p>
            <a:r>
              <a:rPr lang="en-US" sz="1400" dirty="0"/>
              <a:t>☑ 600 </a:t>
            </a:r>
            <a:r>
              <a:rPr lang="en-US" sz="1400" dirty="0" err="1"/>
              <a:t>Gigaops</a:t>
            </a:r>
            <a:r>
              <a:rPr lang="en-US" sz="1400" dirty="0"/>
              <a:t> NPU</a:t>
            </a:r>
          </a:p>
          <a:p>
            <a:pPr lvl="1"/>
            <a:r>
              <a:rPr lang="en-US" sz="1400" b="1" dirty="0"/>
              <a:t>☑ Runs YOLO at 30+ FPS</a:t>
            </a:r>
          </a:p>
          <a:p>
            <a:r>
              <a:rPr lang="en-US" sz="1400" dirty="0"/>
              <a:t>☑ 64MB of RAM @ 800MB/s with 32 MB of Flash @ 400 MB/s</a:t>
            </a:r>
          </a:p>
          <a:p>
            <a:r>
              <a:rPr lang="en-US" sz="1400" dirty="0"/>
              <a:t>☑ Onboard GPU with H.264/JPEG Video Recording</a:t>
            </a:r>
          </a:p>
          <a:p>
            <a:r>
              <a:rPr lang="en-US" sz="1400" dirty="0"/>
              <a:t>☑ 5MP 30 FPS HDR Camera</a:t>
            </a:r>
          </a:p>
          <a:p>
            <a:pPr lvl="1"/>
            <a:r>
              <a:rPr lang="en-US" sz="1400" dirty="0"/>
              <a:t>☑ or 1MP 120/240/480 FPS Color Global Shutter Camera</a:t>
            </a:r>
          </a:p>
          <a:p>
            <a:pPr lvl="1"/>
            <a:r>
              <a:rPr lang="en-US" sz="1400" dirty="0"/>
              <a:t>☑ or FLIR® Boson®/Lepton® Thermal Camera</a:t>
            </a:r>
          </a:p>
          <a:p>
            <a:pPr lvl="1"/>
            <a:r>
              <a:rPr lang="en-US" sz="1400" dirty="0"/>
              <a:t>☑ or Prophesee GENX320 Event Camera</a:t>
            </a:r>
          </a:p>
          <a:p>
            <a:r>
              <a:rPr lang="en-US" sz="1400" dirty="0"/>
              <a:t>☑ Gigabit Ethernet, 2.4 GHz WiFi, BLE v5.2, USB-HS</a:t>
            </a:r>
          </a:p>
          <a:p>
            <a:r>
              <a:rPr lang="en-US" sz="1400" dirty="0"/>
              <a:t>☑ Onboard Mic, IMU, and UHS-I </a:t>
            </a:r>
            <a:r>
              <a:rPr lang="en-US" sz="1400" dirty="0" err="1"/>
              <a:t>uSD</a:t>
            </a:r>
            <a:r>
              <a:rPr lang="en-US" sz="1400" dirty="0"/>
              <a:t> Card Slot</a:t>
            </a:r>
          </a:p>
          <a:p>
            <a:r>
              <a:rPr lang="en-US" sz="1400" dirty="0"/>
              <a:t>☑ 18 GPIOs with PWM, UART, I2C, I3C, SPI, CAN</a:t>
            </a:r>
          </a:p>
          <a:p>
            <a:pPr lvl="1"/>
            <a:r>
              <a:rPr lang="en-US" sz="1400" dirty="0"/>
              <a:t>☑ Hacking friendly exposed SWD/JTAG</a:t>
            </a:r>
          </a:p>
          <a:p>
            <a:r>
              <a:rPr lang="en-US" sz="1400" dirty="0"/>
              <a:t>☑ 3.7V Lipo Battery Charger</a:t>
            </a:r>
          </a:p>
          <a:p>
            <a:r>
              <a:rPr lang="en-US" sz="1400" dirty="0"/>
              <a:t>☑ &lt;50uA </a:t>
            </a:r>
            <a:r>
              <a:rPr lang="en-US" sz="1400" dirty="0" err="1"/>
              <a:t>Deepsleep</a:t>
            </a:r>
            <a:r>
              <a:rPr lang="en-US" sz="1400" dirty="0"/>
              <a:t> Power Draw</a:t>
            </a:r>
          </a:p>
          <a:p>
            <a:pPr lvl="1"/>
            <a:r>
              <a:rPr lang="en-US" sz="1400" b="1" dirty="0"/>
              <a:t>☑ E.g. &gt;4 Year Application Battery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Content Placeholder 5" descr="A red and black camera&#10;&#10;Description automatically generated">
            <a:extLst>
              <a:ext uri="{FF2B5EF4-FFF2-40B4-BE49-F238E27FC236}">
                <a16:creationId xmlns:a16="http://schemas.microsoft.com/office/drawing/2014/main" id="{463BE6DA-333C-6189-AECF-B4A2841F1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0953" y="-44564"/>
            <a:ext cx="5759381" cy="4961466"/>
          </a:xfrm>
        </p:spPr>
      </p:pic>
      <p:pic>
        <p:nvPicPr>
          <p:cNvPr id="13" name="Picture 12" descr="A qr code with black squares&#10;&#10;Description automatically generated">
            <a:extLst>
              <a:ext uri="{FF2B5EF4-FFF2-40B4-BE49-F238E27FC236}">
                <a16:creationId xmlns:a16="http://schemas.microsoft.com/office/drawing/2014/main" id="{7C30295C-1A89-0F0A-2B9D-EA8D88B64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64" y="3028829"/>
            <a:ext cx="1683158" cy="16831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CA89B4-3A5D-F83B-A1B2-590FF29DC4DD}"/>
              </a:ext>
            </a:extLst>
          </p:cNvPr>
          <p:cNvSpPr txBox="1"/>
          <p:nvPr/>
        </p:nvSpPr>
        <p:spPr>
          <a:xfrm>
            <a:off x="3792989" y="2509870"/>
            <a:ext cx="254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Signup for </a:t>
            </a:r>
            <a:r>
              <a:rPr lang="en-US" b="1" i="1" dirty="0"/>
              <a:t>More 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65FB0-5591-0B41-E852-8F687EC113E8}"/>
              </a:ext>
            </a:extLst>
          </p:cNvPr>
          <p:cNvSpPr txBox="1"/>
          <p:nvPr/>
        </p:nvSpPr>
        <p:spPr>
          <a:xfrm>
            <a:off x="2675125" y="1420506"/>
            <a:ext cx="3660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i="1" dirty="0">
                <a:solidFill>
                  <a:srgbClr val="3F7FBF"/>
                </a:solidFill>
              </a:rPr>
              <a:t>Say Hello </a:t>
            </a:r>
            <a:r>
              <a:rPr lang="en-US" sz="2000" b="1" dirty="0">
                <a:solidFill>
                  <a:srgbClr val="3F7FBF"/>
                </a:solidFill>
              </a:rPr>
              <a:t>to the</a:t>
            </a:r>
          </a:p>
          <a:p>
            <a:pPr algn="r"/>
            <a:r>
              <a:rPr lang="en-US" sz="2000" b="1" dirty="0">
                <a:solidFill>
                  <a:srgbClr val="3F7FBF"/>
                </a:solidFill>
              </a:rPr>
              <a:t>OpenMV-N6 </a:t>
            </a:r>
            <a:br>
              <a:rPr lang="en-US" sz="2000" b="1" dirty="0">
                <a:solidFill>
                  <a:srgbClr val="3F7FBF"/>
                </a:solidFill>
              </a:rPr>
            </a:br>
            <a:r>
              <a:rPr lang="en-US" sz="2000" b="1" dirty="0">
                <a:solidFill>
                  <a:srgbClr val="3F7FBF"/>
                </a:solidFill>
              </a:rPr>
              <a:t>Launching in 2025</a:t>
            </a:r>
            <a:endParaRPr lang="en-US" sz="2000" b="1" i="1" dirty="0">
              <a:solidFill>
                <a:srgbClr val="3F7FBF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BA44D8C-FFF3-53D5-B9F0-357DC68CA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693" y="8592871"/>
            <a:ext cx="2348644" cy="323951"/>
          </a:xfrm>
          <a:prstGeom prst="rect">
            <a:avLst/>
          </a:prstGeom>
        </p:spPr>
      </p:pic>
      <p:pic>
        <p:nvPicPr>
          <p:cNvPr id="24" name="Picture 23" descr="A logo with text on it&#10;&#10;Description automatically generated">
            <a:extLst>
              <a:ext uri="{FF2B5EF4-FFF2-40B4-BE49-F238E27FC236}">
                <a16:creationId xmlns:a16="http://schemas.microsoft.com/office/drawing/2014/main" id="{E880C83D-56D1-24D3-3B2D-630848822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21" y="8248180"/>
            <a:ext cx="2348644" cy="8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2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168</Words>
  <Application>Microsoft Office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12</cp:revision>
  <cp:lastPrinted>2024-12-16T22:48:57Z</cp:lastPrinted>
  <dcterms:created xsi:type="dcterms:W3CDTF">2024-05-22T03:57:46Z</dcterms:created>
  <dcterms:modified xsi:type="dcterms:W3CDTF">2024-12-17T02:28:46Z</dcterms:modified>
</cp:coreProperties>
</file>