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7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9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5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6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9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5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8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9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6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882DAAED-0547-3C14-A1B4-F1B4BCB15626}"/>
              </a:ext>
            </a:extLst>
          </p:cNvPr>
          <p:cNvGrpSpPr/>
          <p:nvPr/>
        </p:nvGrpSpPr>
        <p:grpSpPr>
          <a:xfrm>
            <a:off x="277491" y="202170"/>
            <a:ext cx="11361512" cy="8922193"/>
            <a:chOff x="277491" y="202170"/>
            <a:chExt cx="11361512" cy="8922193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965D4F58-0F36-343B-7311-91CF219309D3}"/>
                </a:ext>
              </a:extLst>
            </p:cNvPr>
            <p:cNvGrpSpPr/>
            <p:nvPr/>
          </p:nvGrpSpPr>
          <p:grpSpPr>
            <a:xfrm>
              <a:off x="277491" y="202170"/>
              <a:ext cx="11361512" cy="8922193"/>
              <a:chOff x="315591" y="206933"/>
              <a:chExt cx="11361512" cy="8922193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V="1">
                <a:off x="365760" y="2600479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365760" y="2957095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365760" y="3304567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365760" y="3652039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365760" y="4002938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365760" y="4356127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365760" y="4703755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365760" y="5057502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Flowchart: Connector 24"/>
              <p:cNvSpPr/>
              <p:nvPr/>
            </p:nvSpPr>
            <p:spPr>
              <a:xfrm>
                <a:off x="320040" y="2554759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lowchart: Connector 25"/>
              <p:cNvSpPr/>
              <p:nvPr/>
            </p:nvSpPr>
            <p:spPr>
              <a:xfrm>
                <a:off x="320040" y="2911220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lowchart: Connector 26"/>
              <p:cNvSpPr/>
              <p:nvPr/>
            </p:nvSpPr>
            <p:spPr>
              <a:xfrm>
                <a:off x="320040" y="3259537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lowchart: Connector 27"/>
              <p:cNvSpPr/>
              <p:nvPr/>
            </p:nvSpPr>
            <p:spPr>
              <a:xfrm>
                <a:off x="320040" y="3602736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lowchart: Connector 28"/>
              <p:cNvSpPr/>
              <p:nvPr/>
            </p:nvSpPr>
            <p:spPr>
              <a:xfrm>
                <a:off x="321597" y="3953791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lowchart: Connector 29"/>
              <p:cNvSpPr/>
              <p:nvPr/>
            </p:nvSpPr>
            <p:spPr>
              <a:xfrm>
                <a:off x="320040" y="4304846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lowchart: Connector 30"/>
              <p:cNvSpPr/>
              <p:nvPr/>
            </p:nvSpPr>
            <p:spPr>
              <a:xfrm>
                <a:off x="320040" y="4655901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lowchart: Connector 31"/>
              <p:cNvSpPr/>
              <p:nvPr/>
            </p:nvSpPr>
            <p:spPr>
              <a:xfrm>
                <a:off x="320040" y="5006956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lowchart: Connector 32"/>
              <p:cNvSpPr/>
              <p:nvPr/>
            </p:nvSpPr>
            <p:spPr>
              <a:xfrm>
                <a:off x="3246120" y="2551046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lowchart: Connector 33"/>
              <p:cNvSpPr/>
              <p:nvPr/>
            </p:nvSpPr>
            <p:spPr>
              <a:xfrm>
                <a:off x="3246120" y="2911220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lowchart: Connector 34"/>
              <p:cNvSpPr/>
              <p:nvPr/>
            </p:nvSpPr>
            <p:spPr>
              <a:xfrm>
                <a:off x="3246120" y="3259003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lowchart: Connector 35"/>
              <p:cNvSpPr/>
              <p:nvPr/>
            </p:nvSpPr>
            <p:spPr>
              <a:xfrm>
                <a:off x="3244563" y="3609591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lowchart: Connector 36"/>
              <p:cNvSpPr/>
              <p:nvPr/>
            </p:nvSpPr>
            <p:spPr>
              <a:xfrm>
                <a:off x="3244563" y="3952377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lowchart: Connector 37"/>
              <p:cNvSpPr/>
              <p:nvPr/>
            </p:nvSpPr>
            <p:spPr>
              <a:xfrm>
                <a:off x="3244563" y="4304846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lowchart: Connector 38"/>
              <p:cNvSpPr/>
              <p:nvPr/>
            </p:nvSpPr>
            <p:spPr>
              <a:xfrm>
                <a:off x="3244563" y="4655901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lowchart: Connector 39"/>
              <p:cNvSpPr/>
              <p:nvPr/>
            </p:nvSpPr>
            <p:spPr>
              <a:xfrm>
                <a:off x="3244563" y="5006956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457200" y="2469951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Not Connected</a:t>
                </a: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457200" y="2830125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P1 CAN TX (default)</a:t>
                </a: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457200" y="3175371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P2 CAN TX (alternative)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457200" y="4924568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3.3V Rail</a:t>
                </a: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457200" y="4572213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AIN 0-5V -&gt; P6 0-3.3V</a:t>
                </a: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457200" y="3520617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P3 CAN RX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457200" y="3870470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P4 TX -&gt; RS232 TX Out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457200" y="4223194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RS232 RX In -&gt; P5 RX</a:t>
                </a: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flipV="1">
                <a:off x="8705303" y="2600479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8705303" y="2957095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8705303" y="3304567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8705303" y="3652039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8705303" y="4002938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8705303" y="4356127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8705303" y="4703755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8705303" y="5057502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Flowchart: Connector 56"/>
              <p:cNvSpPr/>
              <p:nvPr/>
            </p:nvSpPr>
            <p:spPr>
              <a:xfrm>
                <a:off x="8659583" y="2554759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lowchart: Connector 57"/>
              <p:cNvSpPr/>
              <p:nvPr/>
            </p:nvSpPr>
            <p:spPr>
              <a:xfrm>
                <a:off x="8659583" y="2911220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lowchart: Connector 58"/>
              <p:cNvSpPr/>
              <p:nvPr/>
            </p:nvSpPr>
            <p:spPr>
              <a:xfrm>
                <a:off x="8659583" y="3259537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lowchart: Connector 59"/>
              <p:cNvSpPr/>
              <p:nvPr/>
            </p:nvSpPr>
            <p:spPr>
              <a:xfrm>
                <a:off x="8659583" y="3602736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lowchart: Connector 60"/>
              <p:cNvSpPr/>
              <p:nvPr/>
            </p:nvSpPr>
            <p:spPr>
              <a:xfrm>
                <a:off x="8661140" y="3953791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/>
              <p:cNvSpPr/>
              <p:nvPr/>
            </p:nvSpPr>
            <p:spPr>
              <a:xfrm>
                <a:off x="8659583" y="4304846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lowchart: Connector 62"/>
              <p:cNvSpPr/>
              <p:nvPr/>
            </p:nvSpPr>
            <p:spPr>
              <a:xfrm>
                <a:off x="8659583" y="4655901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Connector 63"/>
              <p:cNvSpPr/>
              <p:nvPr/>
            </p:nvSpPr>
            <p:spPr>
              <a:xfrm>
                <a:off x="8659583" y="5011370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lowchart: Connector 64"/>
              <p:cNvSpPr/>
              <p:nvPr/>
            </p:nvSpPr>
            <p:spPr>
              <a:xfrm>
                <a:off x="11585663" y="2551046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lowchart: Connector 65"/>
              <p:cNvSpPr/>
              <p:nvPr/>
            </p:nvSpPr>
            <p:spPr>
              <a:xfrm>
                <a:off x="11585663" y="2911220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/>
              <p:cNvSpPr/>
              <p:nvPr/>
            </p:nvSpPr>
            <p:spPr>
              <a:xfrm>
                <a:off x="11585663" y="3259003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lowchart: Connector 67"/>
              <p:cNvSpPr/>
              <p:nvPr/>
            </p:nvSpPr>
            <p:spPr>
              <a:xfrm>
                <a:off x="11584106" y="3609591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lowchart: Connector 68"/>
              <p:cNvSpPr/>
              <p:nvPr/>
            </p:nvSpPr>
            <p:spPr>
              <a:xfrm>
                <a:off x="11584106" y="3952377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lowchart: Connector 69"/>
              <p:cNvSpPr/>
              <p:nvPr/>
            </p:nvSpPr>
            <p:spPr>
              <a:xfrm>
                <a:off x="11584106" y="4304846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lowchart: Connector 70"/>
              <p:cNvSpPr/>
              <p:nvPr/>
            </p:nvSpPr>
            <p:spPr>
              <a:xfrm>
                <a:off x="11584106" y="4655901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Connector 71"/>
              <p:cNvSpPr/>
              <p:nvPr/>
            </p:nvSpPr>
            <p:spPr>
              <a:xfrm>
                <a:off x="11584106" y="5006956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8796743" y="2469952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Not Connected</a:t>
                </a: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8796743" y="2830125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Not Connected</a:t>
                </a:r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8796743" y="3175372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P10 Input (default) or Output</a:t>
                </a:r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8796743" y="4924568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GND Rail</a:t>
                </a:r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8796743" y="4572214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VIN Out (5.4V @ 600mA)</a:t>
                </a: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8796743" y="3520618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Not Connected</a:t>
                </a:r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8796743" y="3870470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Not Connected</a:t>
                </a: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8796743" y="4223194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Not Connected</a:t>
                </a:r>
              </a:p>
            </p:txBody>
          </p:sp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5591" y="206933"/>
                <a:ext cx="2884810" cy="855827"/>
              </a:xfrm>
              <a:prstGeom prst="rect">
                <a:avLst/>
              </a:prstGeom>
            </p:spPr>
          </p:pic>
          <p:sp>
            <p:nvSpPr>
              <p:cNvPr id="82" name="Rectangle 81"/>
              <p:cNvSpPr/>
              <p:nvPr/>
            </p:nvSpPr>
            <p:spPr>
              <a:xfrm>
                <a:off x="513561" y="1116548"/>
                <a:ext cx="2776721" cy="95410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r"/>
                <a:r>
                  <a:rPr lang="en-US" sz="2800" dirty="0">
                    <a:ln w="0"/>
                    <a:latin typeface="Arial Black" panose="020B0A04020102020204" pitchFamily="34" charset="0"/>
                  </a:rPr>
                  <a:t>CAN/RS232</a:t>
                </a:r>
              </a:p>
              <a:p>
                <a:pPr algn="r"/>
                <a:r>
                  <a:rPr lang="en-US" sz="2800" dirty="0">
                    <a:ln w="0"/>
                    <a:latin typeface="Arial Black" panose="020B0A04020102020204" pitchFamily="34" charset="0"/>
                  </a:rPr>
                  <a:t>Shield Pinout</a:t>
                </a:r>
              </a:p>
            </p:txBody>
          </p:sp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0B55FC91-E1A7-C6CB-0E3E-6D1DD66F03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7860" y="1610154"/>
                <a:ext cx="4858311" cy="3637692"/>
              </a:xfrm>
              <a:prstGeom prst="rect">
                <a:avLst/>
              </a:prstGeom>
            </p:spPr>
          </p:pic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1A10FFD-4747-F1A0-E92D-A1E9876890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0905" y="5057090"/>
                <a:ext cx="1002453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1F841975-9192-F242-9BD4-B49BC00DA097}"/>
                  </a:ext>
                </a:extLst>
              </p:cNvPr>
              <p:cNvSpPr/>
              <p:nvPr/>
            </p:nvSpPr>
            <p:spPr>
              <a:xfrm>
                <a:off x="7443358" y="5011370"/>
                <a:ext cx="91092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ounded Rectangle 43">
                <a:extLst>
                  <a:ext uri="{FF2B5EF4-FFF2-40B4-BE49-F238E27FC236}">
                    <a16:creationId xmlns:a16="http://schemas.microsoft.com/office/drawing/2014/main" id="{87F15BF7-D780-713D-0BD4-1B3069D28F6A}"/>
                  </a:ext>
                </a:extLst>
              </p:cNvPr>
              <p:cNvSpPr/>
              <p:nvPr/>
            </p:nvSpPr>
            <p:spPr>
              <a:xfrm>
                <a:off x="6413500" y="4919560"/>
                <a:ext cx="939800" cy="253629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3.3V Rail</a:t>
                </a: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548ADA1-C0F5-A798-3DE5-D42B0FD1A9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7944" y="5046457"/>
                <a:ext cx="1002453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Flowchart: Connector 97">
                <a:extLst>
                  <a:ext uri="{FF2B5EF4-FFF2-40B4-BE49-F238E27FC236}">
                    <a16:creationId xmlns:a16="http://schemas.microsoft.com/office/drawing/2014/main" id="{252D1A8C-2739-BDE9-EF47-033F6765D8AC}"/>
                  </a:ext>
                </a:extLst>
              </p:cNvPr>
              <p:cNvSpPr/>
              <p:nvPr/>
            </p:nvSpPr>
            <p:spPr>
              <a:xfrm>
                <a:off x="4426852" y="5000325"/>
                <a:ext cx="91091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ounded Rectangle 75">
                <a:extLst>
                  <a:ext uri="{FF2B5EF4-FFF2-40B4-BE49-F238E27FC236}">
                    <a16:creationId xmlns:a16="http://schemas.microsoft.com/office/drawing/2014/main" id="{656CCE75-8DB9-27DF-52D9-EA34FBC48362}"/>
                  </a:ext>
                </a:extLst>
              </p:cNvPr>
              <p:cNvSpPr/>
              <p:nvPr/>
            </p:nvSpPr>
            <p:spPr>
              <a:xfrm>
                <a:off x="4609383" y="4913524"/>
                <a:ext cx="939800" cy="253629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GND Rail</a:t>
                </a:r>
              </a:p>
            </p:txBody>
          </p:sp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BEB93AE1-3ABA-6107-4519-DD9225446EBC}"/>
                  </a:ext>
                </a:extLst>
              </p:cNvPr>
              <p:cNvSpPr/>
              <p:nvPr/>
            </p:nvSpPr>
            <p:spPr>
              <a:xfrm>
                <a:off x="4694299" y="1732018"/>
                <a:ext cx="196789" cy="168064"/>
              </a:xfrm>
              <a:prstGeom prst="roundRect">
                <a:avLst/>
              </a:prstGeom>
              <a:solidFill>
                <a:schemeClr val="accent3">
                  <a:alpha val="9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353D68CF-47D6-264D-04D0-C942DCBE1E15}"/>
                  </a:ext>
                </a:extLst>
              </p:cNvPr>
              <p:cNvSpPr/>
              <p:nvPr/>
            </p:nvSpPr>
            <p:spPr>
              <a:xfrm>
                <a:off x="4694299" y="2052982"/>
                <a:ext cx="196789" cy="168064"/>
              </a:xfrm>
              <a:prstGeom prst="roundRect">
                <a:avLst/>
              </a:prstGeom>
              <a:solidFill>
                <a:schemeClr val="accent3">
                  <a:alpha val="9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Arrow: Down 104">
                <a:extLst>
                  <a:ext uri="{FF2B5EF4-FFF2-40B4-BE49-F238E27FC236}">
                    <a16:creationId xmlns:a16="http://schemas.microsoft.com/office/drawing/2014/main" id="{E299A35B-4774-1DDD-7532-9E22732859FD}"/>
                  </a:ext>
                </a:extLst>
              </p:cNvPr>
              <p:cNvSpPr/>
              <p:nvPr/>
            </p:nvSpPr>
            <p:spPr>
              <a:xfrm>
                <a:off x="4538174" y="1008266"/>
                <a:ext cx="509037" cy="525438"/>
              </a:xfrm>
              <a:prstGeom prst="downArrow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0119E9B-295D-2627-4813-53A9D055D30E}"/>
                  </a:ext>
                </a:extLst>
              </p:cNvPr>
              <p:cNvSpPr txBox="1"/>
              <p:nvPr/>
            </p:nvSpPr>
            <p:spPr>
              <a:xfrm>
                <a:off x="4205031" y="654817"/>
                <a:ext cx="1175323" cy="276999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P4 &amp; P5 Jumper</a:t>
                </a:r>
              </a:p>
            </p:txBody>
          </p:sp>
          <p:sp>
            <p:nvSpPr>
              <p:cNvPr id="108" name="Arrow: Down 107">
                <a:extLst>
                  <a:ext uri="{FF2B5EF4-FFF2-40B4-BE49-F238E27FC236}">
                    <a16:creationId xmlns:a16="http://schemas.microsoft.com/office/drawing/2014/main" id="{F8573D44-B266-F401-A420-05451DB6C878}"/>
                  </a:ext>
                </a:extLst>
              </p:cNvPr>
              <p:cNvSpPr/>
              <p:nvPr/>
            </p:nvSpPr>
            <p:spPr>
              <a:xfrm>
                <a:off x="6767024" y="1008266"/>
                <a:ext cx="509037" cy="1851218"/>
              </a:xfrm>
              <a:prstGeom prst="downArrow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8ABD4CB-9A19-7D35-991B-90AFD513D241}"/>
                  </a:ext>
                </a:extLst>
              </p:cNvPr>
              <p:cNvSpPr txBox="1"/>
              <p:nvPr/>
            </p:nvSpPr>
            <p:spPr>
              <a:xfrm>
                <a:off x="6061188" y="654817"/>
                <a:ext cx="1920719" cy="276999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ADC 4-20 mA Mode Jumper</a:t>
                </a:r>
              </a:p>
            </p:txBody>
          </p:sp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EA8A52DB-F643-607F-7828-257F0EFA3A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3224" y="5491434"/>
                <a:ext cx="4861279" cy="3637692"/>
              </a:xfrm>
              <a:prstGeom prst="rect">
                <a:avLst/>
              </a:prstGeom>
            </p:spPr>
          </p:pic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C13E2372-125D-0560-7FB3-691EBEB7F42B}"/>
                  </a:ext>
                </a:extLst>
              </p:cNvPr>
              <p:cNvSpPr/>
              <p:nvPr/>
            </p:nvSpPr>
            <p:spPr>
              <a:xfrm>
                <a:off x="7443358" y="7863599"/>
                <a:ext cx="196789" cy="168064"/>
              </a:xfrm>
              <a:prstGeom prst="roundRect">
                <a:avLst/>
              </a:prstGeom>
              <a:solidFill>
                <a:schemeClr val="accent3">
                  <a:alpha val="9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29D651B9-D53C-2210-53A7-711830D3D663}"/>
                  </a:ext>
                </a:extLst>
              </p:cNvPr>
              <p:cNvSpPr/>
              <p:nvPr/>
            </p:nvSpPr>
            <p:spPr>
              <a:xfrm>
                <a:off x="7407480" y="6035119"/>
                <a:ext cx="172039" cy="198994"/>
              </a:xfrm>
              <a:prstGeom prst="roundRect">
                <a:avLst/>
              </a:prstGeom>
              <a:solidFill>
                <a:schemeClr val="accent3">
                  <a:alpha val="9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B1789629-291B-B46D-464F-A9570AEC214A}"/>
                  </a:ext>
                </a:extLst>
              </p:cNvPr>
              <p:cNvSpPr/>
              <p:nvPr/>
            </p:nvSpPr>
            <p:spPr>
              <a:xfrm>
                <a:off x="7402884" y="6735206"/>
                <a:ext cx="172039" cy="198994"/>
              </a:xfrm>
              <a:prstGeom prst="roundRect">
                <a:avLst/>
              </a:prstGeom>
              <a:solidFill>
                <a:schemeClr val="accent3">
                  <a:alpha val="9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151EFBD7-8AFD-75AD-35D3-9FFD9B5433C2}"/>
                  </a:ext>
                </a:extLst>
              </p:cNvPr>
              <p:cNvSpPr/>
              <p:nvPr/>
            </p:nvSpPr>
            <p:spPr>
              <a:xfrm>
                <a:off x="4933150" y="7111286"/>
                <a:ext cx="172039" cy="198994"/>
              </a:xfrm>
              <a:prstGeom prst="roundRect">
                <a:avLst/>
              </a:prstGeom>
              <a:solidFill>
                <a:schemeClr val="accent3">
                  <a:alpha val="9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5E78FEAE-06EE-68C3-0B3F-1EEE4DBC3515}"/>
                  </a:ext>
                </a:extLst>
              </p:cNvPr>
              <p:cNvSpPr/>
              <p:nvPr/>
            </p:nvSpPr>
            <p:spPr>
              <a:xfrm>
                <a:off x="6626882" y="7095514"/>
                <a:ext cx="172039" cy="198994"/>
              </a:xfrm>
              <a:prstGeom prst="roundRect">
                <a:avLst/>
              </a:prstGeom>
              <a:solidFill>
                <a:schemeClr val="accent3">
                  <a:alpha val="9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4D4556F6-4E98-0C13-2BE0-D225C4D2F99A}"/>
                  </a:ext>
                </a:extLst>
              </p:cNvPr>
              <p:cNvSpPr/>
              <p:nvPr/>
            </p:nvSpPr>
            <p:spPr>
              <a:xfrm>
                <a:off x="5520397" y="7095514"/>
                <a:ext cx="172039" cy="198994"/>
              </a:xfrm>
              <a:prstGeom prst="roundRect">
                <a:avLst/>
              </a:prstGeom>
              <a:solidFill>
                <a:schemeClr val="accent3">
                  <a:alpha val="9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C5B79E2E-FE67-227B-5212-54FE9A648318}"/>
                  </a:ext>
                </a:extLst>
              </p:cNvPr>
              <p:cNvSpPr/>
              <p:nvPr/>
            </p:nvSpPr>
            <p:spPr>
              <a:xfrm>
                <a:off x="4569827" y="7472295"/>
                <a:ext cx="196789" cy="168064"/>
              </a:xfrm>
              <a:prstGeom prst="roundRect">
                <a:avLst/>
              </a:prstGeom>
              <a:solidFill>
                <a:schemeClr val="accent3">
                  <a:alpha val="9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Arrow: Down 122">
                <a:extLst>
                  <a:ext uri="{FF2B5EF4-FFF2-40B4-BE49-F238E27FC236}">
                    <a16:creationId xmlns:a16="http://schemas.microsoft.com/office/drawing/2014/main" id="{08847615-842B-37CB-8BDC-AFF6F07323AE}"/>
                  </a:ext>
                </a:extLst>
              </p:cNvPr>
              <p:cNvSpPr/>
              <p:nvPr/>
            </p:nvSpPr>
            <p:spPr>
              <a:xfrm rot="16200000">
                <a:off x="3970378" y="6463385"/>
                <a:ext cx="322265" cy="1443116"/>
              </a:xfrm>
              <a:prstGeom prst="downArrow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4D294D0E-A846-B500-21E4-B6212EBEC536}"/>
                  </a:ext>
                </a:extLst>
              </p:cNvPr>
              <p:cNvSpPr txBox="1"/>
              <p:nvPr/>
            </p:nvSpPr>
            <p:spPr>
              <a:xfrm>
                <a:off x="2369837" y="7050216"/>
                <a:ext cx="920445" cy="276999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P10 Jumper</a:t>
                </a:r>
              </a:p>
            </p:txBody>
          </p:sp>
          <p:sp>
            <p:nvSpPr>
              <p:cNvPr id="125" name="Arrow: Bent 124">
                <a:extLst>
                  <a:ext uri="{FF2B5EF4-FFF2-40B4-BE49-F238E27FC236}">
                    <a16:creationId xmlns:a16="http://schemas.microsoft.com/office/drawing/2014/main" id="{9EFF7628-7827-D8CE-BEEF-96288E9AA671}"/>
                  </a:ext>
                </a:extLst>
              </p:cNvPr>
              <p:cNvSpPr/>
              <p:nvPr/>
            </p:nvSpPr>
            <p:spPr>
              <a:xfrm>
                <a:off x="2747164" y="7382929"/>
                <a:ext cx="1632119" cy="692975"/>
              </a:xfrm>
              <a:prstGeom prst="ben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4E57D52-1C9F-5160-02FC-F09D86071EBF}"/>
                  </a:ext>
                </a:extLst>
              </p:cNvPr>
              <p:cNvSpPr txBox="1"/>
              <p:nvPr/>
            </p:nvSpPr>
            <p:spPr>
              <a:xfrm>
                <a:off x="2252016" y="8137671"/>
                <a:ext cx="1156087" cy="276999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P10 I/O Jumper</a:t>
                </a:r>
              </a:p>
            </p:txBody>
          </p:sp>
          <p:sp>
            <p:nvSpPr>
              <p:cNvPr id="127" name="Arrow: Down 126">
                <a:extLst>
                  <a:ext uri="{FF2B5EF4-FFF2-40B4-BE49-F238E27FC236}">
                    <a16:creationId xmlns:a16="http://schemas.microsoft.com/office/drawing/2014/main" id="{BBF625EF-5F1C-0D61-27C3-FC1CA7631FEC}"/>
                  </a:ext>
                </a:extLst>
              </p:cNvPr>
              <p:cNvSpPr/>
              <p:nvPr/>
            </p:nvSpPr>
            <p:spPr>
              <a:xfrm rot="5400000">
                <a:off x="8373144" y="7221110"/>
                <a:ext cx="322265" cy="1443116"/>
              </a:xfrm>
              <a:prstGeom prst="downArrow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D6D5FF2-C0E5-E4A2-8833-0FF7ADD8F7D1}"/>
                  </a:ext>
                </a:extLst>
              </p:cNvPr>
              <p:cNvSpPr txBox="1"/>
              <p:nvPr/>
            </p:nvSpPr>
            <p:spPr>
              <a:xfrm>
                <a:off x="9375061" y="7804168"/>
                <a:ext cx="841897" cy="276999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P6 Jumper</a:t>
                </a:r>
              </a:p>
            </p:txBody>
          </p:sp>
          <p:sp>
            <p:nvSpPr>
              <p:cNvPr id="129" name="Arrow: Down 128">
                <a:extLst>
                  <a:ext uri="{FF2B5EF4-FFF2-40B4-BE49-F238E27FC236}">
                    <a16:creationId xmlns:a16="http://schemas.microsoft.com/office/drawing/2014/main" id="{6C658A15-2BC1-A7C8-2826-FE5B4D7CA054}"/>
                  </a:ext>
                </a:extLst>
              </p:cNvPr>
              <p:cNvSpPr/>
              <p:nvPr/>
            </p:nvSpPr>
            <p:spPr>
              <a:xfrm rot="5400000">
                <a:off x="8357872" y="6113802"/>
                <a:ext cx="322265" cy="1443116"/>
              </a:xfrm>
              <a:prstGeom prst="downArrow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32477995-8B72-976A-1A33-C328FC3B065B}"/>
                  </a:ext>
                </a:extLst>
              </p:cNvPr>
              <p:cNvSpPr txBox="1"/>
              <p:nvPr/>
            </p:nvSpPr>
            <p:spPr>
              <a:xfrm>
                <a:off x="9375060" y="6699261"/>
                <a:ext cx="841897" cy="276999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P3 Jumper</a:t>
                </a:r>
              </a:p>
            </p:txBody>
          </p:sp>
          <p:sp>
            <p:nvSpPr>
              <p:cNvPr id="131" name="Arrow: Down 130">
                <a:extLst>
                  <a:ext uri="{FF2B5EF4-FFF2-40B4-BE49-F238E27FC236}">
                    <a16:creationId xmlns:a16="http://schemas.microsoft.com/office/drawing/2014/main" id="{618401EB-BC28-21C1-471C-DDB56F6AE152}"/>
                  </a:ext>
                </a:extLst>
              </p:cNvPr>
              <p:cNvSpPr/>
              <p:nvPr/>
            </p:nvSpPr>
            <p:spPr>
              <a:xfrm rot="5400000">
                <a:off x="8355406" y="5757341"/>
                <a:ext cx="322265" cy="1443116"/>
              </a:xfrm>
              <a:prstGeom prst="downArrow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39FFB1A-F737-992B-D250-7FBAEF3EF71D}"/>
                  </a:ext>
                </a:extLst>
              </p:cNvPr>
              <p:cNvSpPr txBox="1"/>
              <p:nvPr/>
            </p:nvSpPr>
            <p:spPr>
              <a:xfrm>
                <a:off x="9372594" y="6342800"/>
                <a:ext cx="841897" cy="276999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P2 Jumper</a:t>
                </a:r>
              </a:p>
            </p:txBody>
          </p:sp>
          <p:sp>
            <p:nvSpPr>
              <p:cNvPr id="133" name="Arrow: Down 132">
                <a:extLst>
                  <a:ext uri="{FF2B5EF4-FFF2-40B4-BE49-F238E27FC236}">
                    <a16:creationId xmlns:a16="http://schemas.microsoft.com/office/drawing/2014/main" id="{F16DEDBB-1F70-C3F7-AE59-9659FE58E61F}"/>
                  </a:ext>
                </a:extLst>
              </p:cNvPr>
              <p:cNvSpPr/>
              <p:nvPr/>
            </p:nvSpPr>
            <p:spPr>
              <a:xfrm rot="5400000">
                <a:off x="8355405" y="5395345"/>
                <a:ext cx="322265" cy="1443116"/>
              </a:xfrm>
              <a:prstGeom prst="downArrow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472A2BDD-4B21-3025-085D-9289AA8BCDCD}"/>
                  </a:ext>
                </a:extLst>
              </p:cNvPr>
              <p:cNvSpPr txBox="1"/>
              <p:nvPr/>
            </p:nvSpPr>
            <p:spPr>
              <a:xfrm>
                <a:off x="9372593" y="5980804"/>
                <a:ext cx="841897" cy="276999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P1 Jumper</a:t>
                </a:r>
              </a:p>
            </p:txBody>
          </p:sp>
          <p:sp>
            <p:nvSpPr>
              <p:cNvPr id="135" name="Arrow: Down 134">
                <a:extLst>
                  <a:ext uri="{FF2B5EF4-FFF2-40B4-BE49-F238E27FC236}">
                    <a16:creationId xmlns:a16="http://schemas.microsoft.com/office/drawing/2014/main" id="{D1A4B843-FC2D-4BC3-2B84-BC837E83DA57}"/>
                  </a:ext>
                </a:extLst>
              </p:cNvPr>
              <p:cNvSpPr/>
              <p:nvPr/>
            </p:nvSpPr>
            <p:spPr>
              <a:xfrm rot="5400000">
                <a:off x="7934341" y="6057697"/>
                <a:ext cx="322265" cy="2285243"/>
              </a:xfrm>
              <a:prstGeom prst="downArrow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8B777DD-0336-4602-E4F9-6AA5E3FE5F06}"/>
                  </a:ext>
                </a:extLst>
              </p:cNvPr>
              <p:cNvSpPr txBox="1"/>
              <p:nvPr/>
            </p:nvSpPr>
            <p:spPr>
              <a:xfrm>
                <a:off x="9366856" y="7069879"/>
                <a:ext cx="1774717" cy="276999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CAN Termination Resistor</a:t>
                </a:r>
              </a:p>
            </p:txBody>
          </p:sp>
          <p:sp>
            <p:nvSpPr>
              <p:cNvPr id="137" name="Arrow: Bent 136">
                <a:extLst>
                  <a:ext uri="{FF2B5EF4-FFF2-40B4-BE49-F238E27FC236}">
                    <a16:creationId xmlns:a16="http://schemas.microsoft.com/office/drawing/2014/main" id="{75913726-D4EE-FD19-AF96-188BDD2B08BB}"/>
                  </a:ext>
                </a:extLst>
              </p:cNvPr>
              <p:cNvSpPr/>
              <p:nvPr/>
            </p:nvSpPr>
            <p:spPr>
              <a:xfrm rot="5400000">
                <a:off x="4264852" y="5461018"/>
                <a:ext cx="650657" cy="2364156"/>
              </a:xfrm>
              <a:prstGeom prst="bentArrow">
                <a:avLst>
                  <a:gd name="adj1" fmla="val 25985"/>
                  <a:gd name="adj2" fmla="val 25000"/>
                  <a:gd name="adj3" fmla="val 25000"/>
                  <a:gd name="adj4" fmla="val 4375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3575665-1681-4903-719F-7664274F43E5}"/>
                  </a:ext>
                </a:extLst>
              </p:cNvPr>
              <p:cNvSpPr txBox="1"/>
              <p:nvPr/>
            </p:nvSpPr>
            <p:spPr>
              <a:xfrm>
                <a:off x="1525655" y="6257803"/>
                <a:ext cx="1774717" cy="276999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CAN Termination Resistor</a:t>
                </a:r>
              </a:p>
            </p:txBody>
          </p:sp>
        </p:grp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C695D47-CD66-5897-C7AE-20EC1C43C706}"/>
                </a:ext>
              </a:extLst>
            </p:cNvPr>
            <p:cNvSpPr/>
            <p:nvPr/>
          </p:nvSpPr>
          <p:spPr>
            <a:xfrm>
              <a:off x="8924748" y="570340"/>
              <a:ext cx="2487190" cy="4879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 gray box over a solder jumper is the default setting from the factory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656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162</TotalTime>
  <Words>115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25</cp:revision>
  <dcterms:created xsi:type="dcterms:W3CDTF">2016-11-15T01:04:52Z</dcterms:created>
  <dcterms:modified xsi:type="dcterms:W3CDTF">2024-04-19T23:42:19Z</dcterms:modified>
</cp:coreProperties>
</file>