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9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8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5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6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9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5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8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9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37162-BF4A-4F96-959A-FC5D79B042D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6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E93B9A2-4290-01B3-2953-750C5ECF744E}"/>
              </a:ext>
            </a:extLst>
          </p:cNvPr>
          <p:cNvGrpSpPr/>
          <p:nvPr/>
        </p:nvGrpSpPr>
        <p:grpSpPr>
          <a:xfrm>
            <a:off x="315591" y="1593238"/>
            <a:ext cx="11361512" cy="6292067"/>
            <a:chOff x="315591" y="1593238"/>
            <a:chExt cx="11361512" cy="6292067"/>
          </a:xfrm>
        </p:grpSpPr>
        <p:pic>
          <p:nvPicPr>
            <p:cNvPr id="3" name="Picture 2" descr="A red rectangular object with white text&#10;&#10;Description automatically generated">
              <a:extLst>
                <a:ext uri="{FF2B5EF4-FFF2-40B4-BE49-F238E27FC236}">
                  <a16:creationId xmlns:a16="http://schemas.microsoft.com/office/drawing/2014/main" id="{250622BC-EEEC-AF95-8649-295F96A99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2521" y="1951078"/>
              <a:ext cx="5934227" cy="5934227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315591" y="1593238"/>
              <a:ext cx="11361512" cy="4971264"/>
              <a:chOff x="315591" y="1593238"/>
              <a:chExt cx="11361512" cy="4971264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V="1">
                <a:off x="365760" y="3986784"/>
                <a:ext cx="2926080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365760" y="4343400"/>
                <a:ext cx="2926080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365760" y="4690872"/>
                <a:ext cx="2926080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365760" y="5038344"/>
                <a:ext cx="2926080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365760" y="5389243"/>
                <a:ext cx="2926080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365760" y="5742432"/>
                <a:ext cx="2926080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365760" y="6090060"/>
                <a:ext cx="2926080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365760" y="6443807"/>
                <a:ext cx="2926080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Flowchart: Connector 24"/>
              <p:cNvSpPr/>
              <p:nvPr/>
            </p:nvSpPr>
            <p:spPr>
              <a:xfrm>
                <a:off x="320040" y="3941064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lowchart: Connector 25"/>
              <p:cNvSpPr/>
              <p:nvPr/>
            </p:nvSpPr>
            <p:spPr>
              <a:xfrm>
                <a:off x="320040" y="4297525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lowchart: Connector 26"/>
              <p:cNvSpPr/>
              <p:nvPr/>
            </p:nvSpPr>
            <p:spPr>
              <a:xfrm>
                <a:off x="320040" y="4645842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lowchart: Connector 27"/>
              <p:cNvSpPr/>
              <p:nvPr/>
            </p:nvSpPr>
            <p:spPr>
              <a:xfrm>
                <a:off x="320040" y="4989041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lowchart: Connector 28"/>
              <p:cNvSpPr/>
              <p:nvPr/>
            </p:nvSpPr>
            <p:spPr>
              <a:xfrm>
                <a:off x="321597" y="5340096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lowchart: Connector 29"/>
              <p:cNvSpPr/>
              <p:nvPr/>
            </p:nvSpPr>
            <p:spPr>
              <a:xfrm>
                <a:off x="320040" y="5691151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lowchart: Connector 30"/>
              <p:cNvSpPr/>
              <p:nvPr/>
            </p:nvSpPr>
            <p:spPr>
              <a:xfrm>
                <a:off x="320040" y="6042206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lowchart: Connector 31"/>
              <p:cNvSpPr/>
              <p:nvPr/>
            </p:nvSpPr>
            <p:spPr>
              <a:xfrm>
                <a:off x="320040" y="6393261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lowchart: Connector 32"/>
              <p:cNvSpPr/>
              <p:nvPr/>
            </p:nvSpPr>
            <p:spPr>
              <a:xfrm>
                <a:off x="3246120" y="3937351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lowchart: Connector 33"/>
              <p:cNvSpPr/>
              <p:nvPr/>
            </p:nvSpPr>
            <p:spPr>
              <a:xfrm>
                <a:off x="3246120" y="4297525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lowchart: Connector 34"/>
              <p:cNvSpPr/>
              <p:nvPr/>
            </p:nvSpPr>
            <p:spPr>
              <a:xfrm>
                <a:off x="3246120" y="4645308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lowchart: Connector 35"/>
              <p:cNvSpPr/>
              <p:nvPr/>
            </p:nvSpPr>
            <p:spPr>
              <a:xfrm>
                <a:off x="3244563" y="4995896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lowchart: Connector 36"/>
              <p:cNvSpPr/>
              <p:nvPr/>
            </p:nvSpPr>
            <p:spPr>
              <a:xfrm>
                <a:off x="3244563" y="5338682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lowchart: Connector 37"/>
              <p:cNvSpPr/>
              <p:nvPr/>
            </p:nvSpPr>
            <p:spPr>
              <a:xfrm>
                <a:off x="3244563" y="5691151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lowchart: Connector 38"/>
              <p:cNvSpPr/>
              <p:nvPr/>
            </p:nvSpPr>
            <p:spPr>
              <a:xfrm>
                <a:off x="3244563" y="6042206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lowchart: Connector 39"/>
              <p:cNvSpPr/>
              <p:nvPr/>
            </p:nvSpPr>
            <p:spPr>
              <a:xfrm>
                <a:off x="3244563" y="6393261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457200" y="3856256"/>
                <a:ext cx="2743200" cy="253629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Not Connected</a:t>
                </a: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457200" y="4216430"/>
                <a:ext cx="2743200" cy="253629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Not Connected</a:t>
                </a: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457200" y="4561676"/>
                <a:ext cx="2743200" cy="253629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Not Connected</a:t>
                </a: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457200" y="6310873"/>
                <a:ext cx="2743200" cy="253629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3.3V Rail</a:t>
                </a: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457200" y="5958518"/>
                <a:ext cx="2743200" cy="253629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Not Connected</a:t>
                </a: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457200" y="4906922"/>
                <a:ext cx="2743200" cy="253629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Not Connected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457200" y="5256775"/>
                <a:ext cx="2743200" cy="253629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QWIIC SCL</a:t>
                </a: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457200" y="5609499"/>
                <a:ext cx="2743200" cy="253629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QWIIC SDA</a:t>
                </a:r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 flipV="1">
                <a:off x="8705303" y="3986784"/>
                <a:ext cx="2926080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8705303" y="4343400"/>
                <a:ext cx="2926080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8705303" y="4690872"/>
                <a:ext cx="2926080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8705303" y="5038344"/>
                <a:ext cx="2926080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8705303" y="5389243"/>
                <a:ext cx="2926080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8705303" y="5742432"/>
                <a:ext cx="2926080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8705303" y="6090060"/>
                <a:ext cx="2926080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8705303" y="6443807"/>
                <a:ext cx="2926080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Flowchart: Connector 56"/>
              <p:cNvSpPr/>
              <p:nvPr/>
            </p:nvSpPr>
            <p:spPr>
              <a:xfrm>
                <a:off x="8659583" y="3941064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lowchart: Connector 57"/>
              <p:cNvSpPr/>
              <p:nvPr/>
            </p:nvSpPr>
            <p:spPr>
              <a:xfrm>
                <a:off x="8659583" y="4297525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lowchart: Connector 58"/>
              <p:cNvSpPr/>
              <p:nvPr/>
            </p:nvSpPr>
            <p:spPr>
              <a:xfrm>
                <a:off x="8659583" y="4645842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lowchart: Connector 59"/>
              <p:cNvSpPr/>
              <p:nvPr/>
            </p:nvSpPr>
            <p:spPr>
              <a:xfrm>
                <a:off x="8659583" y="4989041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lowchart: Connector 60"/>
              <p:cNvSpPr/>
              <p:nvPr/>
            </p:nvSpPr>
            <p:spPr>
              <a:xfrm>
                <a:off x="8661140" y="5340096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Connector 61"/>
              <p:cNvSpPr/>
              <p:nvPr/>
            </p:nvSpPr>
            <p:spPr>
              <a:xfrm>
                <a:off x="8659583" y="5691151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lowchart: Connector 62"/>
              <p:cNvSpPr/>
              <p:nvPr/>
            </p:nvSpPr>
            <p:spPr>
              <a:xfrm>
                <a:off x="8659583" y="6042206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Connector 63"/>
              <p:cNvSpPr/>
              <p:nvPr/>
            </p:nvSpPr>
            <p:spPr>
              <a:xfrm>
                <a:off x="8659583" y="6393261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lowchart: Connector 64"/>
              <p:cNvSpPr/>
              <p:nvPr/>
            </p:nvSpPr>
            <p:spPr>
              <a:xfrm>
                <a:off x="11585663" y="3937351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lowchart: Connector 65"/>
              <p:cNvSpPr/>
              <p:nvPr/>
            </p:nvSpPr>
            <p:spPr>
              <a:xfrm>
                <a:off x="11585663" y="4297525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/>
              <p:cNvSpPr/>
              <p:nvPr/>
            </p:nvSpPr>
            <p:spPr>
              <a:xfrm>
                <a:off x="11585663" y="4645308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lowchart: Connector 67"/>
              <p:cNvSpPr/>
              <p:nvPr/>
            </p:nvSpPr>
            <p:spPr>
              <a:xfrm>
                <a:off x="11584106" y="4995896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lowchart: Connector 68"/>
              <p:cNvSpPr/>
              <p:nvPr/>
            </p:nvSpPr>
            <p:spPr>
              <a:xfrm>
                <a:off x="11584106" y="5338682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lowchart: Connector 69"/>
              <p:cNvSpPr/>
              <p:nvPr/>
            </p:nvSpPr>
            <p:spPr>
              <a:xfrm>
                <a:off x="11584106" y="5691151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lowchart: Connector 70"/>
              <p:cNvSpPr/>
              <p:nvPr/>
            </p:nvSpPr>
            <p:spPr>
              <a:xfrm>
                <a:off x="11584106" y="6042206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lowchart: Connector 71"/>
              <p:cNvSpPr/>
              <p:nvPr/>
            </p:nvSpPr>
            <p:spPr>
              <a:xfrm>
                <a:off x="11584106" y="6393261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8796743" y="3856256"/>
                <a:ext cx="2743200" cy="253629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Not Connected</a:t>
                </a: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8796743" y="4216430"/>
                <a:ext cx="2743200" cy="253629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Not Connected</a:t>
                </a:r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8796743" y="4561676"/>
                <a:ext cx="2743200" cy="253629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Not Connected</a:t>
                </a:r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8796743" y="6310873"/>
                <a:ext cx="2743200" cy="253629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GND Rail</a:t>
                </a:r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8796743" y="5958518"/>
                <a:ext cx="2743200" cy="253629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Not Connected</a:t>
                </a: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8796743" y="4906922"/>
                <a:ext cx="2743200" cy="253629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Not Connected</a:t>
                </a:r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8796743" y="5256775"/>
                <a:ext cx="2743200" cy="253629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Not Connected</a:t>
                </a: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8796743" y="5609499"/>
                <a:ext cx="2743200" cy="253629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Not Connected</a:t>
                </a:r>
              </a:p>
            </p:txBody>
          </p:sp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5591" y="1593238"/>
                <a:ext cx="2884810" cy="855827"/>
              </a:xfrm>
              <a:prstGeom prst="rect">
                <a:avLst/>
              </a:prstGeom>
            </p:spPr>
          </p:pic>
          <p:sp>
            <p:nvSpPr>
              <p:cNvPr id="82" name="Rectangle 81"/>
              <p:cNvSpPr/>
              <p:nvPr/>
            </p:nvSpPr>
            <p:spPr>
              <a:xfrm>
                <a:off x="552032" y="2502853"/>
                <a:ext cx="2738250" cy="95410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r"/>
                <a:r>
                  <a:rPr lang="en-US" sz="2800" cap="none" spc="0" dirty="0">
                    <a:ln w="0"/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QWIIC Shield</a:t>
                </a:r>
              </a:p>
              <a:p>
                <a:pPr algn="r"/>
                <a:r>
                  <a:rPr lang="en-US" sz="2800" dirty="0">
                    <a:ln w="0"/>
                    <a:latin typeface="Arial Black" panose="020B0A04020102020204" pitchFamily="34" charset="0"/>
                  </a:rPr>
                  <a:t>Pinout</a:t>
                </a:r>
                <a:endParaRPr lang="en-US" sz="2800" cap="none" spc="0" dirty="0">
                  <a:ln w="0"/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656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35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25</cp:revision>
  <dcterms:created xsi:type="dcterms:W3CDTF">2016-11-15T01:04:52Z</dcterms:created>
  <dcterms:modified xsi:type="dcterms:W3CDTF">2024-04-21T00:52:32Z</dcterms:modified>
</cp:coreProperties>
</file>