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06D7DC0-54A0-5DEB-2CEE-96DCE017BE99}"/>
              </a:ext>
            </a:extLst>
          </p:cNvPr>
          <p:cNvGrpSpPr/>
          <p:nvPr/>
        </p:nvGrpSpPr>
        <p:grpSpPr>
          <a:xfrm>
            <a:off x="277491" y="202170"/>
            <a:ext cx="11361512" cy="8923723"/>
            <a:chOff x="277491" y="202170"/>
            <a:chExt cx="11361512" cy="8923723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C747266-2406-F459-E847-0CD87C2B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3883" y="5495574"/>
              <a:ext cx="4844992" cy="36303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293992-82D0-28A3-6EC0-3755F246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979" y="1600519"/>
              <a:ext cx="4854801" cy="3637548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72F962C-7667-6CBA-B53E-A47335F65F6E}"/>
                </a:ext>
              </a:extLst>
            </p:cNvPr>
            <p:cNvGrpSpPr/>
            <p:nvPr/>
          </p:nvGrpSpPr>
          <p:grpSpPr>
            <a:xfrm>
              <a:off x="277491" y="202170"/>
              <a:ext cx="11361512" cy="8413800"/>
              <a:chOff x="277491" y="202170"/>
              <a:chExt cx="11361512" cy="8413800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82DAAED-0547-3C14-A1B4-F1B4BCB15626}"/>
                  </a:ext>
                </a:extLst>
              </p:cNvPr>
              <p:cNvGrpSpPr/>
              <p:nvPr/>
            </p:nvGrpSpPr>
            <p:grpSpPr>
              <a:xfrm>
                <a:off x="277491" y="202170"/>
                <a:ext cx="11361512" cy="8043613"/>
                <a:chOff x="277491" y="202170"/>
                <a:chExt cx="11361512" cy="8043613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965D4F58-0F36-343B-7311-91CF219309D3}"/>
                    </a:ext>
                  </a:extLst>
                </p:cNvPr>
                <p:cNvGrpSpPr/>
                <p:nvPr/>
              </p:nvGrpSpPr>
              <p:grpSpPr>
                <a:xfrm>
                  <a:off x="277491" y="202170"/>
                  <a:ext cx="11361512" cy="8043613"/>
                  <a:chOff x="315591" y="206933"/>
                  <a:chExt cx="11361512" cy="8043613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>
                  <a:xfrm flipV="1">
                    <a:off x="365760" y="260047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365760" y="295709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365760" y="330456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365760" y="365203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365760" y="4002938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365760" y="435612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365760" y="470375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365760" y="5057502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Flowchart: Connector 24"/>
                  <p:cNvSpPr/>
                  <p:nvPr/>
                </p:nvSpPr>
                <p:spPr>
                  <a:xfrm>
                    <a:off x="320040" y="2554759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320040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20040" y="325953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320040" y="360273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321597" y="39537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0040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320040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20040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lowchart: Connector 32"/>
                  <p:cNvSpPr/>
                  <p:nvPr/>
                </p:nvSpPr>
                <p:spPr>
                  <a:xfrm>
                    <a:off x="3246120" y="25510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lowchart: Connector 33"/>
                  <p:cNvSpPr/>
                  <p:nvPr/>
                </p:nvSpPr>
                <p:spPr>
                  <a:xfrm>
                    <a:off x="3246120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lowchart: Connector 34"/>
                  <p:cNvSpPr/>
                  <p:nvPr/>
                </p:nvSpPr>
                <p:spPr>
                  <a:xfrm>
                    <a:off x="3246120" y="3259003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Flowchart: Connector 35"/>
                  <p:cNvSpPr/>
                  <p:nvPr/>
                </p:nvSpPr>
                <p:spPr>
                  <a:xfrm>
                    <a:off x="3244563" y="36095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Flowchart: Connector 36"/>
                  <p:cNvSpPr/>
                  <p:nvPr/>
                </p:nvSpPr>
                <p:spPr>
                  <a:xfrm>
                    <a:off x="3244563" y="395237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Flowchart: Connector 37"/>
                  <p:cNvSpPr/>
                  <p:nvPr/>
                </p:nvSpPr>
                <p:spPr>
                  <a:xfrm>
                    <a:off x="3244563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lowchart: Connector 38"/>
                  <p:cNvSpPr/>
                  <p:nvPr/>
                </p:nvSpPr>
                <p:spPr>
                  <a:xfrm>
                    <a:off x="3244563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Flowchart: Connector 39"/>
                  <p:cNvSpPr/>
                  <p:nvPr/>
                </p:nvSpPr>
                <p:spPr>
                  <a:xfrm>
                    <a:off x="3244563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57200" y="2469951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457200" y="2830125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457200" y="3175371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457200" y="492456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3.3V Rail</a:t>
                    </a: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457200" y="4572213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Not Connected</a:t>
                    </a:r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457200" y="3520617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457200" y="3870470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457200" y="422319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8705303" y="260047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8705303" y="295709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8705303" y="330456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V="1">
                    <a:off x="8705303" y="365203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8705303" y="4002938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8705303" y="435612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8705303" y="470375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8705303" y="5057502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Flowchart: Connector 56"/>
                  <p:cNvSpPr/>
                  <p:nvPr/>
                </p:nvSpPr>
                <p:spPr>
                  <a:xfrm>
                    <a:off x="8659583" y="2554759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lowchart: Connector 57"/>
                  <p:cNvSpPr/>
                  <p:nvPr/>
                </p:nvSpPr>
                <p:spPr>
                  <a:xfrm>
                    <a:off x="8659583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Flowchart: Connector 58"/>
                  <p:cNvSpPr/>
                  <p:nvPr/>
                </p:nvSpPr>
                <p:spPr>
                  <a:xfrm>
                    <a:off x="8659583" y="325953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Flowchart: Connector 59"/>
                  <p:cNvSpPr/>
                  <p:nvPr/>
                </p:nvSpPr>
                <p:spPr>
                  <a:xfrm>
                    <a:off x="8659583" y="360273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lowchart: Connector 60"/>
                  <p:cNvSpPr/>
                  <p:nvPr/>
                </p:nvSpPr>
                <p:spPr>
                  <a:xfrm>
                    <a:off x="8661140" y="39537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Flowchart: Connector 61"/>
                  <p:cNvSpPr/>
                  <p:nvPr/>
                </p:nvSpPr>
                <p:spPr>
                  <a:xfrm>
                    <a:off x="8659583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Flowchart: Connector 62"/>
                  <p:cNvSpPr/>
                  <p:nvPr/>
                </p:nvSpPr>
                <p:spPr>
                  <a:xfrm>
                    <a:off x="8659583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Flowchart: Connector 63"/>
                  <p:cNvSpPr/>
                  <p:nvPr/>
                </p:nvSpPr>
                <p:spPr>
                  <a:xfrm>
                    <a:off x="8659583" y="501137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Flowchart: Connector 64"/>
                  <p:cNvSpPr/>
                  <p:nvPr/>
                </p:nvSpPr>
                <p:spPr>
                  <a:xfrm>
                    <a:off x="11585663" y="25510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Flowchart: Connector 65"/>
                  <p:cNvSpPr/>
                  <p:nvPr/>
                </p:nvSpPr>
                <p:spPr>
                  <a:xfrm>
                    <a:off x="11585663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Flowchart: Connector 66"/>
                  <p:cNvSpPr/>
                  <p:nvPr/>
                </p:nvSpPr>
                <p:spPr>
                  <a:xfrm>
                    <a:off x="11585663" y="3259003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Flowchart: Connector 67"/>
                  <p:cNvSpPr/>
                  <p:nvPr/>
                </p:nvSpPr>
                <p:spPr>
                  <a:xfrm>
                    <a:off x="11584106" y="36095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Flowchart: Connector 68"/>
                  <p:cNvSpPr/>
                  <p:nvPr/>
                </p:nvSpPr>
                <p:spPr>
                  <a:xfrm>
                    <a:off x="11584106" y="395237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lowchart: Connector 69"/>
                  <p:cNvSpPr/>
                  <p:nvPr/>
                </p:nvSpPr>
                <p:spPr>
                  <a:xfrm>
                    <a:off x="11584106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lowchart: Connector 70"/>
                  <p:cNvSpPr/>
                  <p:nvPr/>
                </p:nvSpPr>
                <p:spPr>
                  <a:xfrm>
                    <a:off x="11584106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Flowchart: Connector 71"/>
                  <p:cNvSpPr/>
                  <p:nvPr/>
                </p:nvSpPr>
                <p:spPr>
                  <a:xfrm>
                    <a:off x="11584106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8796743" y="2469952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8796743" y="2830125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P11 – Wakeup (default)</a:t>
                    </a: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8796743" y="3175372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8796743" y="492456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GND Rail</a:t>
                    </a: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8796743" y="457221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Not Connected</a:t>
                    </a:r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8796743" y="352061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P9 – Wakeup (alternative)</a:t>
                    </a:r>
                  </a:p>
                </p:txBody>
              </p:sp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8796743" y="3870470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P8 – PWM (IR LEDs)</a:t>
                    </a:r>
                  </a:p>
                </p:txBody>
              </p:sp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8796743" y="422319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P7 – PWM (White LEDs)</a:t>
                    </a:r>
                  </a:p>
                </p:txBody>
              </p:sp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591" y="206933"/>
                    <a:ext cx="2884810" cy="855827"/>
                  </a:xfrm>
                  <a:prstGeom prst="rect">
                    <a:avLst/>
                  </a:prstGeom>
                </p:spPr>
              </p:pic>
              <p:sp>
                <p:nvSpPr>
                  <p:cNvPr id="82" name="Rectangle 81"/>
                  <p:cNvSpPr/>
                  <p:nvPr/>
                </p:nvSpPr>
                <p:spPr>
                  <a:xfrm>
                    <a:off x="1090642" y="1116548"/>
                    <a:ext cx="2199640" cy="954107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2800" dirty="0">
                        <a:ln w="0"/>
                        <a:latin typeface="Arial Black" panose="020B0A04020102020204" pitchFamily="34" charset="0"/>
                      </a:rPr>
                      <a:t>PIR Shield</a:t>
                    </a:r>
                  </a:p>
                  <a:p>
                    <a:pPr algn="r"/>
                    <a:r>
                      <a:rPr lang="en-US" sz="2800" dirty="0">
                        <a:ln w="0"/>
                        <a:latin typeface="Arial Black" panose="020B0A04020102020204" pitchFamily="34" charset="0"/>
                      </a:rPr>
                      <a:t>Pinout</a:t>
                    </a:r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11A10FFD-4747-F1A0-E92D-A1E987689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0905" y="5057090"/>
                    <a:ext cx="1002453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Flowchart: Connector 89">
                    <a:extLst>
                      <a:ext uri="{FF2B5EF4-FFF2-40B4-BE49-F238E27FC236}">
                        <a16:creationId xmlns:a16="http://schemas.microsoft.com/office/drawing/2014/main" id="{1F841975-9192-F242-9BD4-B49BC00DA097}"/>
                      </a:ext>
                    </a:extLst>
                  </p:cNvPr>
                  <p:cNvSpPr/>
                  <p:nvPr/>
                </p:nvSpPr>
                <p:spPr>
                  <a:xfrm>
                    <a:off x="7443358" y="5011370"/>
                    <a:ext cx="91092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ounded Rectangle 43">
                    <a:extLst>
                      <a:ext uri="{FF2B5EF4-FFF2-40B4-BE49-F238E27FC236}">
                        <a16:creationId xmlns:a16="http://schemas.microsoft.com/office/drawing/2014/main" id="{87F15BF7-D780-713D-0BD4-1B3069D28F6A}"/>
                      </a:ext>
                    </a:extLst>
                  </p:cNvPr>
                  <p:cNvSpPr/>
                  <p:nvPr/>
                </p:nvSpPr>
                <p:spPr>
                  <a:xfrm>
                    <a:off x="6413500" y="4919560"/>
                    <a:ext cx="9398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3.3V Rail</a:t>
                    </a:r>
                  </a:p>
                </p:txBody>
              </p: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548ADA1-C0F5-A798-3DE5-D42B0FD1A9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7944" y="5046457"/>
                    <a:ext cx="1002453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Flowchart: Connector 97">
                    <a:extLst>
                      <a:ext uri="{FF2B5EF4-FFF2-40B4-BE49-F238E27FC236}">
                        <a16:creationId xmlns:a16="http://schemas.microsoft.com/office/drawing/2014/main" id="{252D1A8C-2739-BDE9-EF47-033F6765D8AC}"/>
                      </a:ext>
                    </a:extLst>
                  </p:cNvPr>
                  <p:cNvSpPr/>
                  <p:nvPr/>
                </p:nvSpPr>
                <p:spPr>
                  <a:xfrm>
                    <a:off x="4426852" y="5000325"/>
                    <a:ext cx="91091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ounded Rectangle 75">
                    <a:extLst>
                      <a:ext uri="{FF2B5EF4-FFF2-40B4-BE49-F238E27FC236}">
                        <a16:creationId xmlns:a16="http://schemas.microsoft.com/office/drawing/2014/main" id="{656CCE75-8DB9-27DF-52D9-EA34FBC48362}"/>
                      </a:ext>
                    </a:extLst>
                  </p:cNvPr>
                  <p:cNvSpPr/>
                  <p:nvPr/>
                </p:nvSpPr>
                <p:spPr>
                  <a:xfrm>
                    <a:off x="4609383" y="4913524"/>
                    <a:ext cx="9398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GND Rail</a:t>
                    </a:r>
                  </a:p>
                </p:txBody>
              </p:sp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5E78FEAE-06EE-68C3-0B3F-1EEE4DBC3515}"/>
                      </a:ext>
                    </a:extLst>
                  </p:cNvPr>
                  <p:cNvSpPr/>
                  <p:nvPr/>
                </p:nvSpPr>
                <p:spPr>
                  <a:xfrm>
                    <a:off x="4517943" y="8051552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4D4556F6-4E98-0C13-2BE0-D225C4D2F99A}"/>
                      </a:ext>
                    </a:extLst>
                  </p:cNvPr>
                  <p:cNvSpPr/>
                  <p:nvPr/>
                </p:nvSpPr>
                <p:spPr>
                  <a:xfrm>
                    <a:off x="4834091" y="7070848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Arrow: Down 122">
                    <a:extLst>
                      <a:ext uri="{FF2B5EF4-FFF2-40B4-BE49-F238E27FC236}">
                        <a16:creationId xmlns:a16="http://schemas.microsoft.com/office/drawing/2014/main" id="{08847615-842B-37CB-8BDC-AFF6F07323A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88246" y="6583047"/>
                    <a:ext cx="322265" cy="117784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4D294D0E-A846-B500-21E4-B6212EBEC536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7031845"/>
                    <a:ext cx="1253869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P9 &amp; P11 Jumper</a:t>
                    </a:r>
                  </a:p>
                </p:txBody>
              </p:sp>
            </p:grp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CC695D47-CD66-5897-C7AE-20EC1C43C706}"/>
                    </a:ext>
                  </a:extLst>
                </p:cNvPr>
                <p:cNvSpPr/>
                <p:nvPr/>
              </p:nvSpPr>
              <p:spPr>
                <a:xfrm>
                  <a:off x="8924748" y="570340"/>
                  <a:ext cx="2487190" cy="4879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 gray box over a solder jumper is the default setting from the factory</a:t>
                  </a:r>
                </a:p>
              </p:txBody>
            </p: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947CF0-20C9-E4F2-3669-B7BF360F4CB7}"/>
                  </a:ext>
                </a:extLst>
              </p:cNvPr>
              <p:cNvSpPr/>
              <p:nvPr/>
            </p:nvSpPr>
            <p:spPr>
              <a:xfrm>
                <a:off x="4461832" y="8416976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E69038-3E7E-12AE-D8E0-FABDD91E0A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9844" y="4705110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4EB354F6-DCC2-E2B6-A674-A8E98DA186F2}"/>
                </a:ext>
              </a:extLst>
            </p:cNvPr>
            <p:cNvSpPr/>
            <p:nvPr/>
          </p:nvSpPr>
          <p:spPr>
            <a:xfrm>
              <a:off x="4388752" y="4658978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75">
              <a:extLst>
                <a:ext uri="{FF2B5EF4-FFF2-40B4-BE49-F238E27FC236}">
                  <a16:creationId xmlns:a16="http://schemas.microsoft.com/office/drawing/2014/main" id="{4500CBCC-989A-C418-43BF-9437A5B546AC}"/>
                </a:ext>
              </a:extLst>
            </p:cNvPr>
            <p:cNvSpPr/>
            <p:nvPr/>
          </p:nvSpPr>
          <p:spPr>
            <a:xfrm>
              <a:off x="4571283" y="4572177"/>
              <a:ext cx="9398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RAW Rail</a:t>
              </a:r>
            </a:p>
          </p:txBody>
        </p:sp>
        <p:sp>
          <p:nvSpPr>
            <p:cNvPr id="96" name="Arrow: Down 95">
              <a:extLst>
                <a:ext uri="{FF2B5EF4-FFF2-40B4-BE49-F238E27FC236}">
                  <a16:creationId xmlns:a16="http://schemas.microsoft.com/office/drawing/2014/main" id="{E38E1BEC-B836-B2F4-1BDD-943596EA45DA}"/>
                </a:ext>
              </a:extLst>
            </p:cNvPr>
            <p:cNvSpPr/>
            <p:nvPr/>
          </p:nvSpPr>
          <p:spPr>
            <a:xfrm rot="16200000">
              <a:off x="3550147" y="7730181"/>
              <a:ext cx="322265" cy="1177848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17DF690-8200-D1BA-755F-18A5F4744C69}"/>
                </a:ext>
              </a:extLst>
            </p:cNvPr>
            <p:cNvSpPr txBox="1"/>
            <p:nvPr/>
          </p:nvSpPr>
          <p:spPr>
            <a:xfrm>
              <a:off x="1829972" y="8177445"/>
              <a:ext cx="1175323" cy="2769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P7 &amp; P8 Jumper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</TotalTime>
  <Words>81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32</cp:revision>
  <dcterms:created xsi:type="dcterms:W3CDTF">2016-11-15T01:04:52Z</dcterms:created>
  <dcterms:modified xsi:type="dcterms:W3CDTF">2024-04-20T02:18:01Z</dcterms:modified>
</cp:coreProperties>
</file>