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3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892616-AE09-2E44-F73B-84F4D3360DEE}"/>
              </a:ext>
            </a:extLst>
          </p:cNvPr>
          <p:cNvGrpSpPr/>
          <p:nvPr/>
        </p:nvGrpSpPr>
        <p:grpSpPr>
          <a:xfrm>
            <a:off x="290190" y="329143"/>
            <a:ext cx="11361513" cy="6115216"/>
            <a:chOff x="290190" y="329143"/>
            <a:chExt cx="11361513" cy="61152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AFE3A3-985C-283D-98D8-5824AB07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1517" y="413640"/>
              <a:ext cx="4844992" cy="6030719"/>
            </a:xfrm>
            <a:prstGeom prst="rect">
              <a:avLst/>
            </a:prstGeom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65D4F58-0F36-343B-7311-91CF219309D3}"/>
                </a:ext>
              </a:extLst>
            </p:cNvPr>
            <p:cNvGrpSpPr/>
            <p:nvPr/>
          </p:nvGrpSpPr>
          <p:grpSpPr>
            <a:xfrm>
              <a:off x="290190" y="329143"/>
              <a:ext cx="11361513" cy="6045261"/>
              <a:chOff x="315590" y="-867064"/>
              <a:chExt cx="11361513" cy="604526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365760" y="2600479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65760" y="2957095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65760" y="3304567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365760" y="3652039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65760" y="4002938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365760" y="4356127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365760" y="4703755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65760" y="5057502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Flowchart: Connector 24"/>
              <p:cNvSpPr/>
              <p:nvPr/>
            </p:nvSpPr>
            <p:spPr>
              <a:xfrm>
                <a:off x="320040" y="2554759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/>
              <p:cNvSpPr/>
              <p:nvPr/>
            </p:nvSpPr>
            <p:spPr>
              <a:xfrm>
                <a:off x="320040" y="2911220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/>
              <p:cNvSpPr/>
              <p:nvPr/>
            </p:nvSpPr>
            <p:spPr>
              <a:xfrm>
                <a:off x="320040" y="3259537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/>
              <p:cNvSpPr/>
              <p:nvPr/>
            </p:nvSpPr>
            <p:spPr>
              <a:xfrm>
                <a:off x="320040" y="360273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321597" y="395379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320040" y="43048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/>
              <p:cNvSpPr/>
              <p:nvPr/>
            </p:nvSpPr>
            <p:spPr>
              <a:xfrm>
                <a:off x="320040" y="465590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/>
              <p:cNvSpPr/>
              <p:nvPr/>
            </p:nvSpPr>
            <p:spPr>
              <a:xfrm>
                <a:off x="320040" y="500695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/>
              <p:cNvSpPr/>
              <p:nvPr/>
            </p:nvSpPr>
            <p:spPr>
              <a:xfrm>
                <a:off x="3246120" y="25510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/>
              <p:cNvSpPr/>
              <p:nvPr/>
            </p:nvSpPr>
            <p:spPr>
              <a:xfrm>
                <a:off x="3246120" y="2911220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/>
              <p:cNvSpPr/>
              <p:nvPr/>
            </p:nvSpPr>
            <p:spPr>
              <a:xfrm>
                <a:off x="3246120" y="3259003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/>
              <p:cNvSpPr/>
              <p:nvPr/>
            </p:nvSpPr>
            <p:spPr>
              <a:xfrm>
                <a:off x="3244563" y="360959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/>
              <p:cNvSpPr/>
              <p:nvPr/>
            </p:nvSpPr>
            <p:spPr>
              <a:xfrm>
                <a:off x="3244563" y="3952377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3244563" y="43048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/>
              <p:cNvSpPr/>
              <p:nvPr/>
            </p:nvSpPr>
            <p:spPr>
              <a:xfrm>
                <a:off x="3244563" y="465590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3244563" y="500695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57200" y="2469951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57200" y="2830125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57200" y="3175371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57200" y="4924568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3.3V Rail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457200" y="4572213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Not Connected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57200" y="3520617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" y="3870470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57200" y="4223194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8705303" y="2600479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8705303" y="2957095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8705303" y="3304567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705303" y="3652039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8705303" y="4002938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8705303" y="4356127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705303" y="4703755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705303" y="5057502"/>
                <a:ext cx="2926080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Flowchart: Connector 56"/>
              <p:cNvSpPr/>
              <p:nvPr/>
            </p:nvSpPr>
            <p:spPr>
              <a:xfrm>
                <a:off x="8659583" y="2554759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/>
              <p:cNvSpPr/>
              <p:nvPr/>
            </p:nvSpPr>
            <p:spPr>
              <a:xfrm>
                <a:off x="8659583" y="2911220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8659583" y="3259537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/>
              <p:cNvSpPr/>
              <p:nvPr/>
            </p:nvSpPr>
            <p:spPr>
              <a:xfrm>
                <a:off x="8659583" y="360273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8661140" y="395379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/>
              <p:cNvSpPr/>
              <p:nvPr/>
            </p:nvSpPr>
            <p:spPr>
              <a:xfrm>
                <a:off x="8659583" y="43048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/>
              <p:cNvSpPr/>
              <p:nvPr/>
            </p:nvSpPr>
            <p:spPr>
              <a:xfrm>
                <a:off x="8659583" y="465590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/>
              <p:cNvSpPr/>
              <p:nvPr/>
            </p:nvSpPr>
            <p:spPr>
              <a:xfrm>
                <a:off x="8659583" y="5011370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/>
              <p:cNvSpPr/>
              <p:nvPr/>
            </p:nvSpPr>
            <p:spPr>
              <a:xfrm>
                <a:off x="11585663" y="25510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/>
              <p:cNvSpPr/>
              <p:nvPr/>
            </p:nvSpPr>
            <p:spPr>
              <a:xfrm>
                <a:off x="11585663" y="2911220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/>
              <p:cNvSpPr/>
              <p:nvPr/>
            </p:nvSpPr>
            <p:spPr>
              <a:xfrm>
                <a:off x="11585663" y="3259003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11584106" y="360959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/>
              <p:cNvSpPr/>
              <p:nvPr/>
            </p:nvSpPr>
            <p:spPr>
              <a:xfrm>
                <a:off x="11584106" y="3952377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/>
              <p:cNvSpPr/>
              <p:nvPr/>
            </p:nvSpPr>
            <p:spPr>
              <a:xfrm>
                <a:off x="11584106" y="430484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/>
              <p:cNvSpPr/>
              <p:nvPr/>
            </p:nvSpPr>
            <p:spPr>
              <a:xfrm>
                <a:off x="11584106" y="4655901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/>
              <p:cNvSpPr/>
              <p:nvPr/>
            </p:nvSpPr>
            <p:spPr>
              <a:xfrm>
                <a:off x="11584106" y="5006956"/>
                <a:ext cx="91440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8796743" y="2469952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796743" y="2830125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796743" y="3175372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796743" y="4924568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GND Rail</a:t>
                </a: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8796743" y="4572214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VIN Out (5.4V @ 1.2A)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8796743" y="3520618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8796743" y="3870470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8796743" y="4223194"/>
                <a:ext cx="2743200" cy="25362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 Connected</a:t>
                </a: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590" y="-867064"/>
                <a:ext cx="2884810" cy="855827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1019788" y="42551"/>
                <a:ext cx="2270493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r"/>
                <a:r>
                  <a:rPr lang="en-US" sz="2800" dirty="0">
                    <a:ln w="0"/>
                    <a:latin typeface="Arial Black" panose="020B0A04020102020204" pitchFamily="34" charset="0"/>
                  </a:rPr>
                  <a:t>PoE Shield</a:t>
                </a:r>
              </a:p>
              <a:p>
                <a:pPr algn="r"/>
                <a:r>
                  <a:rPr lang="en-US" sz="2800" dirty="0">
                    <a:ln w="0"/>
                    <a:latin typeface="Arial Black" panose="020B0A04020102020204" pitchFamily="34" charset="0"/>
                  </a:rPr>
                  <a:t>Pinout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1A10FFD-4747-F1A0-E92D-A1E987689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0905" y="5057090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1F841975-9192-F242-9BD4-B49BC00DA097}"/>
                  </a:ext>
                </a:extLst>
              </p:cNvPr>
              <p:cNvSpPr/>
              <p:nvPr/>
            </p:nvSpPr>
            <p:spPr>
              <a:xfrm>
                <a:off x="7443358" y="5011370"/>
                <a:ext cx="91092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43">
                <a:extLst>
                  <a:ext uri="{FF2B5EF4-FFF2-40B4-BE49-F238E27FC236}">
                    <a16:creationId xmlns:a16="http://schemas.microsoft.com/office/drawing/2014/main" id="{87F15BF7-D780-713D-0BD4-1B3069D28F6A}"/>
                  </a:ext>
                </a:extLst>
              </p:cNvPr>
              <p:cNvSpPr/>
              <p:nvPr/>
            </p:nvSpPr>
            <p:spPr>
              <a:xfrm>
                <a:off x="6413500" y="4919560"/>
                <a:ext cx="939800" cy="253629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3.3V Rail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548ADA1-C0F5-A798-3DE5-D42B0FD1A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7944" y="5046457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252D1A8C-2739-BDE9-EF47-033F6765D8AC}"/>
                  </a:ext>
                </a:extLst>
              </p:cNvPr>
              <p:cNvSpPr/>
              <p:nvPr/>
            </p:nvSpPr>
            <p:spPr>
              <a:xfrm>
                <a:off x="4426852" y="5000325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75">
                <a:extLst>
                  <a:ext uri="{FF2B5EF4-FFF2-40B4-BE49-F238E27FC236}">
                    <a16:creationId xmlns:a16="http://schemas.microsoft.com/office/drawing/2014/main" id="{656CCE75-8DB9-27DF-52D9-EA34FBC48362}"/>
                  </a:ext>
                </a:extLst>
              </p:cNvPr>
              <p:cNvSpPr/>
              <p:nvPr/>
            </p:nvSpPr>
            <p:spPr>
              <a:xfrm>
                <a:off x="4609383" y="4913524"/>
                <a:ext cx="939800" cy="253629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GND Rail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2109A80-DC4E-87C1-958B-019451911BD9}"/>
                </a:ext>
              </a:extLst>
            </p:cNvPr>
            <p:cNvCxnSpPr>
              <a:cxnSpLocks/>
            </p:cNvCxnSpPr>
            <p:nvPr/>
          </p:nvCxnSpPr>
          <p:spPr>
            <a:xfrm>
              <a:off x="4492544" y="3802804"/>
              <a:ext cx="1002453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3AD10D8-67F5-8A8F-F323-9C663619C92C}"/>
                </a:ext>
              </a:extLst>
            </p:cNvPr>
            <p:cNvSpPr/>
            <p:nvPr/>
          </p:nvSpPr>
          <p:spPr>
            <a:xfrm>
              <a:off x="4401452" y="3756672"/>
              <a:ext cx="91091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75">
              <a:extLst>
                <a:ext uri="{FF2B5EF4-FFF2-40B4-BE49-F238E27FC236}">
                  <a16:creationId xmlns:a16="http://schemas.microsoft.com/office/drawing/2014/main" id="{710A56CC-8654-68F5-9726-1BC36682CA83}"/>
                </a:ext>
              </a:extLst>
            </p:cNvPr>
            <p:cNvSpPr/>
            <p:nvPr/>
          </p:nvSpPr>
          <p:spPr>
            <a:xfrm>
              <a:off x="4583983" y="3669871"/>
              <a:ext cx="9398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MDI LED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C74C7E-3B04-ABF7-8E99-3784767369A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757" y="4153633"/>
              <a:ext cx="1002453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B655708D-644C-CD37-BD61-D4FA1F24C6DC}"/>
                </a:ext>
              </a:extLst>
            </p:cNvPr>
            <p:cNvSpPr/>
            <p:nvPr/>
          </p:nvSpPr>
          <p:spPr>
            <a:xfrm>
              <a:off x="4406665" y="4107501"/>
              <a:ext cx="91091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75">
              <a:extLst>
                <a:ext uri="{FF2B5EF4-FFF2-40B4-BE49-F238E27FC236}">
                  <a16:creationId xmlns:a16="http://schemas.microsoft.com/office/drawing/2014/main" id="{9603ABA9-1DF8-790D-FF70-387BA5B8BD45}"/>
                </a:ext>
              </a:extLst>
            </p:cNvPr>
            <p:cNvSpPr/>
            <p:nvPr/>
          </p:nvSpPr>
          <p:spPr>
            <a:xfrm>
              <a:off x="4589196" y="4020700"/>
              <a:ext cx="9398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MDI RX N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117BD8-945C-0C7E-613E-B6202854D64E}"/>
                </a:ext>
              </a:extLst>
            </p:cNvPr>
            <p:cNvCxnSpPr>
              <a:cxnSpLocks/>
            </p:cNvCxnSpPr>
            <p:nvPr/>
          </p:nvCxnSpPr>
          <p:spPr>
            <a:xfrm>
              <a:off x="4492544" y="4507418"/>
              <a:ext cx="1002453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7370DC92-2C16-5D78-9139-D79EF77180A9}"/>
                </a:ext>
              </a:extLst>
            </p:cNvPr>
            <p:cNvSpPr/>
            <p:nvPr/>
          </p:nvSpPr>
          <p:spPr>
            <a:xfrm>
              <a:off x="4401452" y="4461286"/>
              <a:ext cx="91091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75">
              <a:extLst>
                <a:ext uri="{FF2B5EF4-FFF2-40B4-BE49-F238E27FC236}">
                  <a16:creationId xmlns:a16="http://schemas.microsoft.com/office/drawing/2014/main" id="{60020496-31DE-3255-F0ED-574848C4B1A3}"/>
                </a:ext>
              </a:extLst>
            </p:cNvPr>
            <p:cNvSpPr/>
            <p:nvPr/>
          </p:nvSpPr>
          <p:spPr>
            <a:xfrm>
              <a:off x="4583983" y="4374485"/>
              <a:ext cx="9398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MDI RX P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963C99F-E5F5-352E-4B32-61CB187A9C33}"/>
                </a:ext>
              </a:extLst>
            </p:cNvPr>
            <p:cNvCxnSpPr>
              <a:cxnSpLocks/>
            </p:cNvCxnSpPr>
            <p:nvPr/>
          </p:nvCxnSpPr>
          <p:spPr>
            <a:xfrm>
              <a:off x="4492544" y="4847645"/>
              <a:ext cx="1002453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08220AC4-C930-AF5F-4F81-6DD5A2839E8B}"/>
                </a:ext>
              </a:extLst>
            </p:cNvPr>
            <p:cNvSpPr/>
            <p:nvPr/>
          </p:nvSpPr>
          <p:spPr>
            <a:xfrm>
              <a:off x="4401452" y="4801513"/>
              <a:ext cx="91091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75">
              <a:extLst>
                <a:ext uri="{FF2B5EF4-FFF2-40B4-BE49-F238E27FC236}">
                  <a16:creationId xmlns:a16="http://schemas.microsoft.com/office/drawing/2014/main" id="{4B114651-9F7E-F39A-3EE4-66DBF8C3AEAB}"/>
                </a:ext>
              </a:extLst>
            </p:cNvPr>
            <p:cNvSpPr/>
            <p:nvPr/>
          </p:nvSpPr>
          <p:spPr>
            <a:xfrm>
              <a:off x="4583983" y="4714712"/>
              <a:ext cx="9398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MDI TX N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D8A0B0B-DA23-7FFA-2ACC-2E5CCAEA35DE}"/>
                </a:ext>
              </a:extLst>
            </p:cNvPr>
            <p:cNvCxnSpPr>
              <a:cxnSpLocks/>
            </p:cNvCxnSpPr>
            <p:nvPr/>
          </p:nvCxnSpPr>
          <p:spPr>
            <a:xfrm>
              <a:off x="4492544" y="5196467"/>
              <a:ext cx="1002453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20D8F0D9-C3A5-479D-8761-0C457DF280D5}"/>
                </a:ext>
              </a:extLst>
            </p:cNvPr>
            <p:cNvSpPr/>
            <p:nvPr/>
          </p:nvSpPr>
          <p:spPr>
            <a:xfrm>
              <a:off x="4401452" y="5150335"/>
              <a:ext cx="91091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75">
              <a:extLst>
                <a:ext uri="{FF2B5EF4-FFF2-40B4-BE49-F238E27FC236}">
                  <a16:creationId xmlns:a16="http://schemas.microsoft.com/office/drawing/2014/main" id="{DEFE8A25-8AF9-D450-1A15-6AB092E6E9CE}"/>
                </a:ext>
              </a:extLst>
            </p:cNvPr>
            <p:cNvSpPr/>
            <p:nvPr/>
          </p:nvSpPr>
          <p:spPr>
            <a:xfrm>
              <a:off x="4583983" y="5063534"/>
              <a:ext cx="9398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MDI TX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205</TotalTime>
  <Words>58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33</cp:revision>
  <dcterms:created xsi:type="dcterms:W3CDTF">2016-11-15T01:04:52Z</dcterms:created>
  <dcterms:modified xsi:type="dcterms:W3CDTF">2024-04-20T02:15:24Z</dcterms:modified>
</cp:coreProperties>
</file>