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4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97F-86FD-A71B-BE41-0011A2B0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9D9AF-B812-0CB1-73F1-4764BC64F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4B10-BD89-1B8E-137E-28C15C12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CEF1-4F34-3593-70A8-AB7BD041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504E-2EA1-0561-5517-F8E21398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DE88-A6D2-74B9-C074-305C3196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A582C-6D11-7F45-7A19-87096C6B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A516-5D6A-79B2-A6CC-9A95981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6CA5-B458-D0AF-EA7F-A4CE3872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034D-2983-BA0B-EFB6-FCB3DFF3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DC33-2F28-ADE9-6D34-1C1E1F73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72998-FC30-3BE1-0919-4E082579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7129-C5D4-66FA-6E79-8594DE1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485A-D47D-0D98-1C6B-1A3CADB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7765-A698-151A-617B-9F19853B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BD55-7B17-2323-1567-C496400F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4A4-52E9-AB78-002C-5C3A91C9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847-6F32-C6EC-EB22-F0A7C4EC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AC5D-B242-1370-13A3-250A507F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500F-28B8-F253-9577-5730CB2A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599-9FBC-8FFC-A85E-639B1CB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F77D-8256-2691-E14B-17AA1526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CC63-AA5F-1681-8370-78E2FE0F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909D-42BF-442C-2757-228D668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D346-711C-231F-7833-19D939A9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0F0A-84AC-D732-EA1F-2F32E3B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3866-9934-73E6-4597-AC350C157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D887-24A2-3892-CC9D-E18BE20F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30ECD-B32D-16FE-5882-DDB6B07D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10B3-FA79-B533-7A72-F7D2459C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F1B7-41B0-E254-FCAF-64F3E43C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720D-FA80-DCBD-A12B-E51500BA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CA06-A3DF-5DBF-0001-6E948EB7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E78EE-DC6B-33B7-B96B-C07E6306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956C7-0893-2601-FD4D-F561A3B08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5CFD-3F53-A695-4F25-1F3AB84A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6D50-08EC-C525-CE0C-9299A787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58D8-07F3-886F-E2B2-02680C5D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463D-FEB2-8C32-8F31-378371B4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40E-53E3-CFED-7692-668F479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006AD-12B4-E04D-1784-6F59474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B923-9175-28E1-F71C-1A0E8137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D5F9A-D7F5-7105-8051-E5D80DB2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5BD57-E92F-ED8C-B31E-1398615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B7F6F-D5B3-66D9-3D03-B7E60E1D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B5352-1796-7304-CD88-E1A2DE1D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36E3-86DD-B137-CF21-3A28755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C30-20DC-B815-F19C-2D4173E7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858C-9FEB-4E82-BEE3-66ADDCAE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FFB5-708A-4B7F-BDB5-DEB7EB7F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05D6-A125-F619-1CCD-2E2E6E8F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5CA9-F7B2-548A-EFC8-F0F6EDC1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0C4E-815A-E265-8DE9-2EDB99BC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B492-5DAD-0156-25D9-7CB7217DA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08F70-83E5-B05A-2401-2D21B176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257D-3A5D-03C8-A7A0-776954EA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2B4F-8C63-5F82-BB20-A7370538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5E1C-F966-7616-BEB4-628C1C8A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F9398-FFDC-F135-E4B1-36A87E05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FD7F3-6D4C-6448-54DC-85E52B7B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FFB-8ABC-8C75-04FE-16949DE97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EDF5-DC34-DCAA-D9EB-8604C9616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49FF-B6F3-7C0A-318A-E9B07B61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black circuit board with many small chips&#10;&#10;Description automatically generated">
            <a:extLst>
              <a:ext uri="{FF2B5EF4-FFF2-40B4-BE49-F238E27FC236}">
                <a16:creationId xmlns:a16="http://schemas.microsoft.com/office/drawing/2014/main" id="{6B89564C-9181-09D6-8842-75BBFBF4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6713656" cy="4572000"/>
          </a:xfrm>
        </p:spPr>
      </p:pic>
      <p:pic>
        <p:nvPicPr>
          <p:cNvPr id="5" name="Picture 4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0A77B26-035D-6082-5D19-876AB09F8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8" y="436388"/>
            <a:ext cx="2933700" cy="869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28174E-449F-52DE-860E-D5750B2C820E}"/>
              </a:ext>
            </a:extLst>
          </p:cNvPr>
          <p:cNvSpPr txBox="1"/>
          <p:nvPr/>
        </p:nvSpPr>
        <p:spPr>
          <a:xfrm>
            <a:off x="423128" y="1599988"/>
            <a:ext cx="5796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MicroPython</a:t>
            </a:r>
            <a:r>
              <a:rPr lang="en-US" sz="2400" b="1" dirty="0"/>
              <a:t> Powered Thermal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Color Image &amp; Thermal Image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Bicubic Thermal Image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w/ Color Table 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Alpha Blending onto Color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Hot Spot Blob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HDMI Display Output</a:t>
            </a:r>
          </a:p>
        </p:txBody>
      </p: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978F9D81-5639-EEA8-2AC9-D2D41B9CF994}"/>
              </a:ext>
            </a:extLst>
          </p:cNvPr>
          <p:cNvSpPr/>
          <p:nvPr/>
        </p:nvSpPr>
        <p:spPr>
          <a:xfrm>
            <a:off x="3501174" y="180975"/>
            <a:ext cx="3212482" cy="1419013"/>
          </a:xfrm>
          <a:prstGeom prst="irregularSeal2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on a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04252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cp:lastPrinted>2024-05-22T04:29:04Z</cp:lastPrinted>
  <dcterms:created xsi:type="dcterms:W3CDTF">2024-05-22T03:57:46Z</dcterms:created>
  <dcterms:modified xsi:type="dcterms:W3CDTF">2024-05-22T04:29:47Z</dcterms:modified>
</cp:coreProperties>
</file>