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34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94B8C04E-2C81-53B8-8D87-54C5300246C0}"/>
              </a:ext>
            </a:extLst>
          </p:cNvPr>
          <p:cNvGrpSpPr/>
          <p:nvPr/>
        </p:nvGrpSpPr>
        <p:grpSpPr>
          <a:xfrm>
            <a:off x="228499" y="202170"/>
            <a:ext cx="11410504" cy="8923725"/>
            <a:chOff x="228499" y="202170"/>
            <a:chExt cx="11410504" cy="892372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72F962C-7667-6CBA-B53E-A47335F65F6E}"/>
                </a:ext>
              </a:extLst>
            </p:cNvPr>
            <p:cNvGrpSpPr/>
            <p:nvPr/>
          </p:nvGrpSpPr>
          <p:grpSpPr>
            <a:xfrm>
              <a:off x="277491" y="202170"/>
              <a:ext cx="11361512" cy="8923725"/>
              <a:chOff x="277491" y="202170"/>
              <a:chExt cx="11361512" cy="892372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E8FF52F-16A5-1EBF-2118-C9A61EB4DF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18979" y="5485138"/>
                <a:ext cx="4861279" cy="364075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C0B8B4E-269F-22CC-0C14-B22CB2638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123" y="1595416"/>
                <a:ext cx="4861279" cy="3639015"/>
              </a:xfrm>
              <a:prstGeom prst="rect">
                <a:avLst/>
              </a:prstGeom>
            </p:spPr>
          </p:pic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82DAAED-0547-3C14-A1B4-F1B4BCB15626}"/>
                  </a:ext>
                </a:extLst>
              </p:cNvPr>
              <p:cNvGrpSpPr/>
              <p:nvPr/>
            </p:nvGrpSpPr>
            <p:grpSpPr>
              <a:xfrm>
                <a:off x="277491" y="202170"/>
                <a:ext cx="11361512" cy="7915670"/>
                <a:chOff x="277491" y="202170"/>
                <a:chExt cx="11361512" cy="7915670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965D4F58-0F36-343B-7311-91CF219309D3}"/>
                    </a:ext>
                  </a:extLst>
                </p:cNvPr>
                <p:cNvGrpSpPr/>
                <p:nvPr/>
              </p:nvGrpSpPr>
              <p:grpSpPr>
                <a:xfrm>
                  <a:off x="277491" y="202170"/>
                  <a:ext cx="11361512" cy="7915670"/>
                  <a:chOff x="315591" y="206933"/>
                  <a:chExt cx="11361512" cy="7915670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 flipV="1">
                    <a:off x="365760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365760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365760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365760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365760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365760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365760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365760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Flowchart: Connector 24"/>
                  <p:cNvSpPr/>
                  <p:nvPr/>
                </p:nvSpPr>
                <p:spPr>
                  <a:xfrm>
                    <a:off x="320040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32004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20040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320040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321597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0040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320040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20040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lowchart: Connector 32"/>
                  <p:cNvSpPr/>
                  <p:nvPr/>
                </p:nvSpPr>
                <p:spPr>
                  <a:xfrm>
                    <a:off x="3246120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lowchart: Connector 33"/>
                  <p:cNvSpPr/>
                  <p:nvPr/>
                </p:nvSpPr>
                <p:spPr>
                  <a:xfrm>
                    <a:off x="3246120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lowchart: Connector 34"/>
                  <p:cNvSpPr/>
                  <p:nvPr/>
                </p:nvSpPr>
                <p:spPr>
                  <a:xfrm>
                    <a:off x="3246120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Flowchart: Connector 35"/>
                  <p:cNvSpPr/>
                  <p:nvPr/>
                </p:nvSpPr>
                <p:spPr>
                  <a:xfrm>
                    <a:off x="3244563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Flowchart: Connector 36"/>
                  <p:cNvSpPr/>
                  <p:nvPr/>
                </p:nvSpPr>
                <p:spPr>
                  <a:xfrm>
                    <a:off x="3244563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Flowchart: Connector 37"/>
                  <p:cNvSpPr/>
                  <p:nvPr/>
                </p:nvSpPr>
                <p:spPr>
                  <a:xfrm>
                    <a:off x="324456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lowchart: Connector 38"/>
                  <p:cNvSpPr/>
                  <p:nvPr/>
                </p:nvSpPr>
                <p:spPr>
                  <a:xfrm>
                    <a:off x="324456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Flowchart: Connector 39"/>
                  <p:cNvSpPr/>
                  <p:nvPr/>
                </p:nvSpPr>
                <p:spPr>
                  <a:xfrm>
                    <a:off x="3244563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57200" y="246995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P0 DIR (O1/O2) (default)</a:t>
                    </a:r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457200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P1 DIR (O1/O2) (alternative)</a:t>
                    </a: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457200" y="3175371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457200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457200" y="4572213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AIN 0-5V -&gt; P6 0-3.3V</a:t>
                    </a: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457200" y="3520617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P2 DIR (O3/O4) </a:t>
                    </a:r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457200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457200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8705303" y="260047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8705303" y="295709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8705303" y="330456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8705303" y="3652039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8705303" y="4002938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8705303" y="4356127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8705303" y="4703755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8705303" y="5057502"/>
                    <a:ext cx="2926080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Flowchart: Connector 56"/>
                  <p:cNvSpPr/>
                  <p:nvPr/>
                </p:nvSpPr>
                <p:spPr>
                  <a:xfrm>
                    <a:off x="8659583" y="2554759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lowchart: Connector 57"/>
                  <p:cNvSpPr/>
                  <p:nvPr/>
                </p:nvSpPr>
                <p:spPr>
                  <a:xfrm>
                    <a:off x="865958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lowchart: Connector 58"/>
                  <p:cNvSpPr/>
                  <p:nvPr/>
                </p:nvSpPr>
                <p:spPr>
                  <a:xfrm>
                    <a:off x="8659583" y="325953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Flowchart: Connector 59"/>
                  <p:cNvSpPr/>
                  <p:nvPr/>
                </p:nvSpPr>
                <p:spPr>
                  <a:xfrm>
                    <a:off x="8659583" y="360273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lowchart: Connector 60"/>
                  <p:cNvSpPr/>
                  <p:nvPr/>
                </p:nvSpPr>
                <p:spPr>
                  <a:xfrm>
                    <a:off x="8661140" y="39537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Flowchart: Connector 61"/>
                  <p:cNvSpPr/>
                  <p:nvPr/>
                </p:nvSpPr>
                <p:spPr>
                  <a:xfrm>
                    <a:off x="8659583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Flowchart: Connector 62"/>
                  <p:cNvSpPr/>
                  <p:nvPr/>
                </p:nvSpPr>
                <p:spPr>
                  <a:xfrm>
                    <a:off x="8659583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Flowchart: Connector 63"/>
                  <p:cNvSpPr/>
                  <p:nvPr/>
                </p:nvSpPr>
                <p:spPr>
                  <a:xfrm>
                    <a:off x="8659583" y="501137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lowchart: Connector 64"/>
                  <p:cNvSpPr/>
                  <p:nvPr/>
                </p:nvSpPr>
                <p:spPr>
                  <a:xfrm>
                    <a:off x="11585663" y="25510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Flowchart: Connector 65"/>
                  <p:cNvSpPr/>
                  <p:nvPr/>
                </p:nvSpPr>
                <p:spPr>
                  <a:xfrm>
                    <a:off x="11585663" y="2911220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Flowchart: Connector 66"/>
                  <p:cNvSpPr/>
                  <p:nvPr/>
                </p:nvSpPr>
                <p:spPr>
                  <a:xfrm>
                    <a:off x="11585663" y="3259003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Flowchart: Connector 67"/>
                  <p:cNvSpPr/>
                  <p:nvPr/>
                </p:nvSpPr>
                <p:spPr>
                  <a:xfrm>
                    <a:off x="11584106" y="360959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lowchart: Connector 68"/>
                  <p:cNvSpPr/>
                  <p:nvPr/>
                </p:nvSpPr>
                <p:spPr>
                  <a:xfrm>
                    <a:off x="11584106" y="3952377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lowchart: Connector 69"/>
                  <p:cNvSpPr/>
                  <p:nvPr/>
                </p:nvSpPr>
                <p:spPr>
                  <a:xfrm>
                    <a:off x="11584106" y="430484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lowchart: Connector 70"/>
                  <p:cNvSpPr/>
                  <p:nvPr/>
                </p:nvSpPr>
                <p:spPr>
                  <a:xfrm>
                    <a:off x="11584106" y="4655901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Flowchart: Connector 71"/>
                  <p:cNvSpPr/>
                  <p:nvPr/>
                </p:nvSpPr>
                <p:spPr>
                  <a:xfrm>
                    <a:off x="11584106" y="5006956"/>
                    <a:ext cx="91440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8796743" y="246995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8796743" y="2830125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8796743" y="3175372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P10 Input (default) or Output</a:t>
                    </a: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8796743" y="492456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8796743" y="457221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VIN Out (5.4V @ 600mA)</a:t>
                    </a:r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8796743" y="3520618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Not Connected</a:t>
                    </a:r>
                  </a:p>
                </p:txBody>
              </p:sp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8796743" y="3870470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P8 – PWM (O3/O4)</a:t>
                    </a:r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8796743" y="4223194"/>
                    <a:ext cx="27432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P7 – PWM (01/O2)</a:t>
                    </a:r>
                  </a:p>
                </p:txBody>
              </p:sp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591" y="206933"/>
                    <a:ext cx="2884810" cy="855827"/>
                  </a:xfrm>
                  <a:prstGeom prst="rect">
                    <a:avLst/>
                  </a:prstGeom>
                </p:spPr>
              </p:pic>
              <p:sp>
                <p:nvSpPr>
                  <p:cNvPr id="82" name="Rectangle 81"/>
                  <p:cNvSpPr/>
                  <p:nvPr/>
                </p:nvSpPr>
                <p:spPr>
                  <a:xfrm>
                    <a:off x="513561" y="1116548"/>
                    <a:ext cx="2776721" cy="954107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CAN/RS232</a:t>
                    </a:r>
                  </a:p>
                  <a:p>
                    <a:pPr algn="r"/>
                    <a:r>
                      <a:rPr lang="en-US" sz="2800" dirty="0">
                        <a:ln w="0"/>
                        <a:latin typeface="Arial Black" panose="020B0A04020102020204" pitchFamily="34" charset="0"/>
                      </a:rPr>
                      <a:t>Shield Pinout</a:t>
                    </a:r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11A10FFD-4747-F1A0-E92D-A1E987689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0905" y="5057090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Flowchart: Connector 89">
                    <a:extLst>
                      <a:ext uri="{FF2B5EF4-FFF2-40B4-BE49-F238E27FC236}">
                        <a16:creationId xmlns:a16="http://schemas.microsoft.com/office/drawing/2014/main" id="{1F841975-9192-F242-9BD4-B49BC00DA097}"/>
                      </a:ext>
                    </a:extLst>
                  </p:cNvPr>
                  <p:cNvSpPr/>
                  <p:nvPr/>
                </p:nvSpPr>
                <p:spPr>
                  <a:xfrm>
                    <a:off x="7443358" y="5011370"/>
                    <a:ext cx="91092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ounded Rectangle 43">
                    <a:extLst>
                      <a:ext uri="{FF2B5EF4-FFF2-40B4-BE49-F238E27FC236}">
                        <a16:creationId xmlns:a16="http://schemas.microsoft.com/office/drawing/2014/main" id="{87F15BF7-D780-713D-0BD4-1B3069D28F6A}"/>
                      </a:ext>
                    </a:extLst>
                  </p:cNvPr>
                  <p:cNvSpPr/>
                  <p:nvPr/>
                </p:nvSpPr>
                <p:spPr>
                  <a:xfrm>
                    <a:off x="6413500" y="4919560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3.3V Rail</a:t>
                    </a:r>
                  </a:p>
                </p:txBody>
              </p: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48ADA1-C0F5-A798-3DE5-D42B0FD1A9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7944" y="5046457"/>
                    <a:ext cx="1002453" cy="0"/>
                  </a:xfrm>
                  <a:prstGeom prst="line">
                    <a:avLst/>
                  </a:prstGeom>
                  <a:ln w="50800" cap="rnd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Flowchart: Connector 97">
                    <a:extLst>
                      <a:ext uri="{FF2B5EF4-FFF2-40B4-BE49-F238E27FC236}">
                        <a16:creationId xmlns:a16="http://schemas.microsoft.com/office/drawing/2014/main" id="{252D1A8C-2739-BDE9-EF47-033F6765D8AC}"/>
                      </a:ext>
                    </a:extLst>
                  </p:cNvPr>
                  <p:cNvSpPr/>
                  <p:nvPr/>
                </p:nvSpPr>
                <p:spPr>
                  <a:xfrm>
                    <a:off x="4426852" y="5000325"/>
                    <a:ext cx="91091" cy="914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ounded Rectangle 75">
                    <a:extLst>
                      <a:ext uri="{FF2B5EF4-FFF2-40B4-BE49-F238E27FC236}">
                        <a16:creationId xmlns:a16="http://schemas.microsoft.com/office/drawing/2014/main" id="{656CCE75-8DB9-27DF-52D9-EA34FBC48362}"/>
                      </a:ext>
                    </a:extLst>
                  </p:cNvPr>
                  <p:cNvSpPr/>
                  <p:nvPr/>
                </p:nvSpPr>
                <p:spPr>
                  <a:xfrm>
                    <a:off x="4609383" y="4913524"/>
                    <a:ext cx="939800" cy="253629"/>
                  </a:xfrm>
                  <a:prstGeom prst="round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GND Rail</a:t>
                    </a:r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353D68CF-47D6-264D-04D0-C942DCBE1E15}"/>
                      </a:ext>
                    </a:extLst>
                  </p:cNvPr>
                  <p:cNvSpPr/>
                  <p:nvPr/>
                </p:nvSpPr>
                <p:spPr>
                  <a:xfrm>
                    <a:off x="4744264" y="7069879"/>
                    <a:ext cx="196789" cy="16806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Arrow: Down 104">
                    <a:extLst>
                      <a:ext uri="{FF2B5EF4-FFF2-40B4-BE49-F238E27FC236}">
                        <a16:creationId xmlns:a16="http://schemas.microsoft.com/office/drawing/2014/main" id="{E299A35B-4774-1DDD-7532-9E22732859FD}"/>
                      </a:ext>
                    </a:extLst>
                  </p:cNvPr>
                  <p:cNvSpPr/>
                  <p:nvPr/>
                </p:nvSpPr>
                <p:spPr>
                  <a:xfrm>
                    <a:off x="4263424" y="987201"/>
                    <a:ext cx="509037" cy="52543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70119E9B-295D-2627-4813-53A9D055D30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660" y="653217"/>
                    <a:ext cx="841898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 Jumper</a:t>
                    </a:r>
                  </a:p>
                </p:txBody>
              </p:sp>
              <p:sp>
                <p:nvSpPr>
                  <p:cNvPr id="108" name="Arrow: Down 107">
                    <a:extLst>
                      <a:ext uri="{FF2B5EF4-FFF2-40B4-BE49-F238E27FC236}">
                        <a16:creationId xmlns:a16="http://schemas.microsoft.com/office/drawing/2014/main" id="{F8573D44-B266-F401-A420-05451DB6C878}"/>
                      </a:ext>
                    </a:extLst>
                  </p:cNvPr>
                  <p:cNvSpPr/>
                  <p:nvPr/>
                </p:nvSpPr>
                <p:spPr>
                  <a:xfrm>
                    <a:off x="6813666" y="1042791"/>
                    <a:ext cx="509037" cy="185121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8ABD4CB-9A19-7D35-991B-90AFD513D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824" y="653218"/>
                    <a:ext cx="1920719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ADC 4-20 mA Mode Jumper</a:t>
                    </a:r>
                  </a:p>
                </p:txBody>
              </p:sp>
              <p:sp>
                <p:nvSpPr>
                  <p:cNvPr id="116" name="Rectangle: Rounded Corners 115">
                    <a:extLst>
                      <a:ext uri="{FF2B5EF4-FFF2-40B4-BE49-F238E27FC236}">
                        <a16:creationId xmlns:a16="http://schemas.microsoft.com/office/drawing/2014/main" id="{C13E2372-125D-0560-7FB3-691EBEB7F42B}"/>
                      </a:ext>
                    </a:extLst>
                  </p:cNvPr>
                  <p:cNvSpPr/>
                  <p:nvPr/>
                </p:nvSpPr>
                <p:spPr>
                  <a:xfrm>
                    <a:off x="7430817" y="7895872"/>
                    <a:ext cx="196789" cy="16806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29D651B9-D53C-2210-53A7-711830D3D663}"/>
                      </a:ext>
                    </a:extLst>
                  </p:cNvPr>
                  <p:cNvSpPr/>
                  <p:nvPr/>
                </p:nvSpPr>
                <p:spPr>
                  <a:xfrm>
                    <a:off x="7068183" y="6129966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B1789629-291B-B46D-464F-A9570AEC214A}"/>
                      </a:ext>
                    </a:extLst>
                  </p:cNvPr>
                  <p:cNvSpPr/>
                  <p:nvPr/>
                </p:nvSpPr>
                <p:spPr>
                  <a:xfrm>
                    <a:off x="6735636" y="6129966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5E78FEAE-06EE-68C3-0B3F-1EEE4DBC3515}"/>
                      </a:ext>
                    </a:extLst>
                  </p:cNvPr>
                  <p:cNvSpPr/>
                  <p:nvPr/>
                </p:nvSpPr>
                <p:spPr>
                  <a:xfrm>
                    <a:off x="5763361" y="6131695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4D4556F6-4E98-0C13-2BE0-D225C4D2F99A}"/>
                      </a:ext>
                    </a:extLst>
                  </p:cNvPr>
                  <p:cNvSpPr/>
                  <p:nvPr/>
                </p:nvSpPr>
                <p:spPr>
                  <a:xfrm>
                    <a:off x="5446545" y="6129966"/>
                    <a:ext cx="172039" cy="19899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C5B79E2E-FE67-227B-5212-54FE9A648318}"/>
                      </a:ext>
                    </a:extLst>
                  </p:cNvPr>
                  <p:cNvSpPr/>
                  <p:nvPr/>
                </p:nvSpPr>
                <p:spPr>
                  <a:xfrm>
                    <a:off x="5058176" y="7414697"/>
                    <a:ext cx="196789" cy="168064"/>
                  </a:xfrm>
                  <a:prstGeom prst="roundRect">
                    <a:avLst/>
                  </a:prstGeom>
                  <a:solidFill>
                    <a:schemeClr val="accent3">
                      <a:alpha val="90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Arrow: Down 122">
                    <a:extLst>
                      <a:ext uri="{FF2B5EF4-FFF2-40B4-BE49-F238E27FC236}">
                        <a16:creationId xmlns:a16="http://schemas.microsoft.com/office/drawing/2014/main" id="{08847615-842B-37CB-8BDC-AFF6F07323A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35895" y="6543977"/>
                    <a:ext cx="322265" cy="1177848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4D294D0E-A846-B500-21E4-B6212EBEC53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9238" y="6986466"/>
                    <a:ext cx="920445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P10 Jumper</a:t>
                    </a:r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24E57D52-1C9F-5160-02FC-F09D86071EBF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757" y="7400576"/>
                    <a:ext cx="1156087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P10 I/O Jumper</a:t>
                    </a:r>
                  </a:p>
                </p:txBody>
              </p:sp>
              <p:sp>
                <p:nvSpPr>
                  <p:cNvPr id="127" name="Arrow: Down 126">
                    <a:extLst>
                      <a:ext uri="{FF2B5EF4-FFF2-40B4-BE49-F238E27FC236}">
                        <a16:creationId xmlns:a16="http://schemas.microsoft.com/office/drawing/2014/main" id="{BBF625EF-5F1C-0D61-27C3-FC1CA7631F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039514" y="7583267"/>
                    <a:ext cx="322265" cy="756407"/>
                  </a:xfrm>
                  <a:prstGeom prst="downArrow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FD6D5FF2-C0E5-E4A2-8833-0FF7ADD8F7D1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587" y="7800337"/>
                    <a:ext cx="841897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P6 Jumper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83575665-1681-4903-719F-7664274F43E5}"/>
                      </a:ext>
                    </a:extLst>
                  </p:cNvPr>
                  <p:cNvSpPr txBox="1"/>
                  <p:nvPr/>
                </p:nvSpPr>
                <p:spPr>
                  <a:xfrm>
                    <a:off x="5156570" y="5589801"/>
                    <a:ext cx="1059907" cy="276999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P0/P7 Jumper</a:t>
                    </a:r>
                  </a:p>
                </p:txBody>
              </p:sp>
            </p:grp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CC695D47-CD66-5897-C7AE-20EC1C43C706}"/>
                    </a:ext>
                  </a:extLst>
                </p:cNvPr>
                <p:cNvSpPr/>
                <p:nvPr/>
              </p:nvSpPr>
              <p:spPr>
                <a:xfrm>
                  <a:off x="8924748" y="570340"/>
                  <a:ext cx="2487190" cy="4879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 gray box over a solder jumper is the default setting from the factory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7AA755-B2A0-9EF9-9F6E-06D647901F04}"/>
                  </a:ext>
                </a:extLst>
              </p:cNvPr>
              <p:cNvSpPr txBox="1"/>
              <p:nvPr/>
            </p:nvSpPr>
            <p:spPr>
              <a:xfrm>
                <a:off x="6436443" y="5585038"/>
                <a:ext cx="1059907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P2/P8 Jumper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360E6E8-3042-3ABD-0D22-63ADE4B2E8BD}"/>
                  </a:ext>
                </a:extLst>
              </p:cNvPr>
              <p:cNvSpPr/>
              <p:nvPr/>
            </p:nvSpPr>
            <p:spPr>
              <a:xfrm>
                <a:off x="6215433" y="6277542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947CF0-20C9-E4F2-3669-B7BF360F4CB7}"/>
                  </a:ext>
                </a:extLst>
              </p:cNvPr>
              <p:cNvSpPr/>
              <p:nvPr/>
            </p:nvSpPr>
            <p:spPr>
              <a:xfrm>
                <a:off x="4902953" y="6277542"/>
                <a:ext cx="172039" cy="19899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841020-E5E7-58A7-292D-84D72608AA0E}"/>
                  </a:ext>
                </a:extLst>
              </p:cNvPr>
              <p:cNvSpPr txBox="1"/>
              <p:nvPr/>
            </p:nvSpPr>
            <p:spPr>
              <a:xfrm>
                <a:off x="1761233" y="6316347"/>
                <a:ext cx="1510350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O1/O2 Mode Jumper</a:t>
                </a: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F344A37C-855C-08EA-F610-87F38102B919}"/>
                  </a:ext>
                </a:extLst>
              </p:cNvPr>
              <p:cNvSpPr/>
              <p:nvPr/>
            </p:nvSpPr>
            <p:spPr>
              <a:xfrm rot="16200000">
                <a:off x="3937263" y="5730343"/>
                <a:ext cx="322265" cy="1429814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92387D-21C9-113E-9727-27D7B53F40DC}"/>
                  </a:ext>
                </a:extLst>
              </p:cNvPr>
              <p:cNvSpPr txBox="1"/>
              <p:nvPr/>
            </p:nvSpPr>
            <p:spPr>
              <a:xfrm>
                <a:off x="8690322" y="6304722"/>
                <a:ext cx="1510350" cy="27699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O1/O2 Mode Jumper</a:t>
                </a:r>
              </a:p>
            </p:txBody>
          </p:sp>
          <p:sp>
            <p:nvSpPr>
              <p:cNvPr id="83" name="Arrow: Down 82">
                <a:extLst>
                  <a:ext uri="{FF2B5EF4-FFF2-40B4-BE49-F238E27FC236}">
                    <a16:creationId xmlns:a16="http://schemas.microsoft.com/office/drawing/2014/main" id="{46EF886A-1860-1658-711A-8DB329E391F3}"/>
                  </a:ext>
                </a:extLst>
              </p:cNvPr>
              <p:cNvSpPr/>
              <p:nvPr/>
            </p:nvSpPr>
            <p:spPr>
              <a:xfrm rot="5400000">
                <a:off x="7360385" y="5423699"/>
                <a:ext cx="322265" cy="2050935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835570E-5FD9-53E3-45D3-F765FC61AC45}"/>
                </a:ext>
              </a:extLst>
            </p:cNvPr>
            <p:cNvSpPr/>
            <p:nvPr/>
          </p:nvSpPr>
          <p:spPr>
            <a:xfrm>
              <a:off x="228499" y="7795575"/>
              <a:ext cx="3043084" cy="13303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Mode Jumpers:</a:t>
              </a:r>
            </a:p>
            <a:p>
              <a:endParaRPr lang="en-US" sz="1200" dirty="0"/>
            </a:p>
            <a:p>
              <a:r>
                <a:rPr lang="en-US" sz="1200" dirty="0"/>
                <a:t>Low – DIR/PWM Mode (default)</a:t>
              </a:r>
              <a:br>
                <a:rPr lang="en-US" sz="1200" dirty="0"/>
              </a:br>
              <a:r>
                <a:rPr lang="en-US" sz="1200" dirty="0"/>
                <a:t>High – H-Bridge Mode</a:t>
              </a:r>
            </a:p>
            <a:p>
              <a:r>
                <a:rPr lang="en-US" sz="1200" dirty="0"/>
                <a:t>Float (no connect) - Independent Mode</a:t>
              </a:r>
            </a:p>
            <a:p>
              <a:r>
                <a:rPr lang="en-US" sz="1200" dirty="0"/>
                <a:t>(e.g. P7-&gt;O1, P0-&gt;O2, P8-&gt;O3, P1/P2-&gt;O3)</a:t>
              </a:r>
              <a:br>
                <a:rPr lang="en-US" sz="1200" dirty="0"/>
              </a:br>
              <a:endParaRPr lang="en-US" sz="1200" dirty="0"/>
            </a:p>
          </p:txBody>
        </p:sp>
        <p:sp>
          <p:nvSpPr>
            <p:cNvPr id="86" name="Arrow: Down 85">
              <a:extLst>
                <a:ext uri="{FF2B5EF4-FFF2-40B4-BE49-F238E27FC236}">
                  <a16:creationId xmlns:a16="http://schemas.microsoft.com/office/drawing/2014/main" id="{02F5E6B8-37FC-5F1F-FB47-5725CEFBAB56}"/>
                </a:ext>
              </a:extLst>
            </p:cNvPr>
            <p:cNvSpPr/>
            <p:nvPr/>
          </p:nvSpPr>
          <p:spPr>
            <a:xfrm rot="16200000">
              <a:off x="3925886" y="6785394"/>
              <a:ext cx="322265" cy="145257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186</TotalTime>
  <Words>184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29</cp:revision>
  <dcterms:created xsi:type="dcterms:W3CDTF">2016-11-15T01:04:52Z</dcterms:created>
  <dcterms:modified xsi:type="dcterms:W3CDTF">2024-04-20T00:17:59Z</dcterms:modified>
</cp:coreProperties>
</file>