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70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0FC6633-7CD6-7991-8CBA-F2B33F7E5780}"/>
              </a:ext>
            </a:extLst>
          </p:cNvPr>
          <p:cNvGrpSpPr/>
          <p:nvPr/>
        </p:nvGrpSpPr>
        <p:grpSpPr>
          <a:xfrm>
            <a:off x="277491" y="202170"/>
            <a:ext cx="11361512" cy="8927526"/>
            <a:chOff x="277491" y="202170"/>
            <a:chExt cx="11361512" cy="8927526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BB0CCD1-55AC-DF45-288F-ECBA547A6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1146" y="5488939"/>
              <a:ext cx="4856081" cy="36407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34088F-AC32-EACE-1885-14A32AE2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5948" y="1588838"/>
              <a:ext cx="4861279" cy="3644654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4B8C04E-2C81-53B8-8D87-54C5300246C0}"/>
                </a:ext>
              </a:extLst>
            </p:cNvPr>
            <p:cNvGrpSpPr/>
            <p:nvPr/>
          </p:nvGrpSpPr>
          <p:grpSpPr>
            <a:xfrm>
              <a:off x="277491" y="202170"/>
              <a:ext cx="11361512" cy="7915670"/>
              <a:chOff x="277491" y="202170"/>
              <a:chExt cx="11361512" cy="7915670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82DAAED-0547-3C14-A1B4-F1B4BCB15626}"/>
                  </a:ext>
                </a:extLst>
              </p:cNvPr>
              <p:cNvGrpSpPr/>
              <p:nvPr/>
            </p:nvGrpSpPr>
            <p:grpSpPr>
              <a:xfrm>
                <a:off x="277491" y="202170"/>
                <a:ext cx="11361512" cy="7915670"/>
                <a:chOff x="277491" y="202170"/>
                <a:chExt cx="11361512" cy="7915670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965D4F58-0F36-343B-7311-91CF219309D3}"/>
                    </a:ext>
                  </a:extLst>
                </p:cNvPr>
                <p:cNvGrpSpPr/>
                <p:nvPr/>
              </p:nvGrpSpPr>
              <p:grpSpPr>
                <a:xfrm>
                  <a:off x="277491" y="202170"/>
                  <a:ext cx="11361512" cy="7915670"/>
                  <a:chOff x="315591" y="206933"/>
                  <a:chExt cx="11361512" cy="7915670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 flipV="1">
                    <a:off x="365760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365760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365760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365760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365760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365760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365760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365760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Flowchart: Connector 24"/>
                  <p:cNvSpPr/>
                  <p:nvPr/>
                </p:nvSpPr>
                <p:spPr>
                  <a:xfrm>
                    <a:off x="320040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32004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20040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320040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321597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0040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320040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20040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lowchart: Connector 32"/>
                  <p:cNvSpPr/>
                  <p:nvPr/>
                </p:nvSpPr>
                <p:spPr>
                  <a:xfrm>
                    <a:off x="3246120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lowchart: Connector 33"/>
                  <p:cNvSpPr/>
                  <p:nvPr/>
                </p:nvSpPr>
                <p:spPr>
                  <a:xfrm>
                    <a:off x="324612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lowchart: Connector 34"/>
                  <p:cNvSpPr/>
                  <p:nvPr/>
                </p:nvSpPr>
                <p:spPr>
                  <a:xfrm>
                    <a:off x="3246120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Flowchart: Connector 35"/>
                  <p:cNvSpPr/>
                  <p:nvPr/>
                </p:nvSpPr>
                <p:spPr>
                  <a:xfrm>
                    <a:off x="3244563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Flowchart: Connector 36"/>
                  <p:cNvSpPr/>
                  <p:nvPr/>
                </p:nvSpPr>
                <p:spPr>
                  <a:xfrm>
                    <a:off x="3244563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Flowchart: Connector 37"/>
                  <p:cNvSpPr/>
                  <p:nvPr/>
                </p:nvSpPr>
                <p:spPr>
                  <a:xfrm>
                    <a:off x="324456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324456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lowchart: Connector 39"/>
                  <p:cNvSpPr/>
                  <p:nvPr/>
                </p:nvSpPr>
                <p:spPr>
                  <a:xfrm>
                    <a:off x="3244563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57200" y="246995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P0 Relay</a:t>
                    </a:r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457200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P1/P2 Relay (alternative)</a:t>
                    </a: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457200" y="317537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P1/P2 Relay (default)</a:t>
                    </a:r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457200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457200" y="4572213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AIN 0-5V -&gt; P6 0-3.3V</a:t>
                    </a: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457200" y="3520617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457200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457200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8705303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8705303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8705303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8705303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8705303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8705303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8705303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8705303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Flowchart: Connector 56"/>
                  <p:cNvSpPr/>
                  <p:nvPr/>
                </p:nvSpPr>
                <p:spPr>
                  <a:xfrm>
                    <a:off x="8659583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lowchart: Connector 57"/>
                  <p:cNvSpPr/>
                  <p:nvPr/>
                </p:nvSpPr>
                <p:spPr>
                  <a:xfrm>
                    <a:off x="865958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lowchart: Connector 58"/>
                  <p:cNvSpPr/>
                  <p:nvPr/>
                </p:nvSpPr>
                <p:spPr>
                  <a:xfrm>
                    <a:off x="8659583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Flowchart: Connector 59"/>
                  <p:cNvSpPr/>
                  <p:nvPr/>
                </p:nvSpPr>
                <p:spPr>
                  <a:xfrm>
                    <a:off x="8659583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lowchart: Connector 60"/>
                  <p:cNvSpPr/>
                  <p:nvPr/>
                </p:nvSpPr>
                <p:spPr>
                  <a:xfrm>
                    <a:off x="8661140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Flowchart: Connector 61"/>
                  <p:cNvSpPr/>
                  <p:nvPr/>
                </p:nvSpPr>
                <p:spPr>
                  <a:xfrm>
                    <a:off x="865958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Flowchart: Connector 62"/>
                  <p:cNvSpPr/>
                  <p:nvPr/>
                </p:nvSpPr>
                <p:spPr>
                  <a:xfrm>
                    <a:off x="865958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Flowchart: Connector 63"/>
                  <p:cNvSpPr/>
                  <p:nvPr/>
                </p:nvSpPr>
                <p:spPr>
                  <a:xfrm>
                    <a:off x="8659583" y="501137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lowchart: Connector 64"/>
                  <p:cNvSpPr/>
                  <p:nvPr/>
                </p:nvSpPr>
                <p:spPr>
                  <a:xfrm>
                    <a:off x="11585663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Flowchart: Connector 65"/>
                  <p:cNvSpPr/>
                  <p:nvPr/>
                </p:nvSpPr>
                <p:spPr>
                  <a:xfrm>
                    <a:off x="1158566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Flowchart: Connector 66"/>
                  <p:cNvSpPr/>
                  <p:nvPr/>
                </p:nvSpPr>
                <p:spPr>
                  <a:xfrm>
                    <a:off x="11585663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Flowchart: Connector 67"/>
                  <p:cNvSpPr/>
                  <p:nvPr/>
                </p:nvSpPr>
                <p:spPr>
                  <a:xfrm>
                    <a:off x="11584106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lowchart: Connector 68"/>
                  <p:cNvSpPr/>
                  <p:nvPr/>
                </p:nvSpPr>
                <p:spPr>
                  <a:xfrm>
                    <a:off x="11584106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lowchart: Connector 69"/>
                  <p:cNvSpPr/>
                  <p:nvPr/>
                </p:nvSpPr>
                <p:spPr>
                  <a:xfrm>
                    <a:off x="11584106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lowchart: Connector 70"/>
                  <p:cNvSpPr/>
                  <p:nvPr/>
                </p:nvSpPr>
                <p:spPr>
                  <a:xfrm>
                    <a:off x="11584106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Flowchart: Connector 71"/>
                  <p:cNvSpPr/>
                  <p:nvPr/>
                </p:nvSpPr>
                <p:spPr>
                  <a:xfrm>
                    <a:off x="11584106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8796743" y="246995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8796743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8796743" y="317537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P10 Input (default) or Output</a:t>
                    </a: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8796743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8796743" y="457221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VIN Out (5.4V @ 600mA)</a:t>
                    </a:r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8796743" y="352061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8796743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8796743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591" y="206933"/>
                    <a:ext cx="2884810" cy="855827"/>
                  </a:xfrm>
                  <a:prstGeom prst="rect">
                    <a:avLst/>
                  </a:prstGeom>
                </p:spPr>
              </p:pic>
              <p:sp>
                <p:nvSpPr>
                  <p:cNvPr id="82" name="Rectangle 81"/>
                  <p:cNvSpPr/>
                  <p:nvPr/>
                </p:nvSpPr>
                <p:spPr>
                  <a:xfrm>
                    <a:off x="681170" y="1116548"/>
                    <a:ext cx="2609112" cy="954107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Relay Shield</a:t>
                    </a:r>
                  </a:p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Pinout</a:t>
                    </a:r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11A10FFD-4747-F1A0-E92D-A1E987689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0905" y="5057090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Flowchart: Connector 89">
                    <a:extLst>
                      <a:ext uri="{FF2B5EF4-FFF2-40B4-BE49-F238E27FC236}">
                        <a16:creationId xmlns:a16="http://schemas.microsoft.com/office/drawing/2014/main" id="{1F841975-9192-F242-9BD4-B49BC00DA097}"/>
                      </a:ext>
                    </a:extLst>
                  </p:cNvPr>
                  <p:cNvSpPr/>
                  <p:nvPr/>
                </p:nvSpPr>
                <p:spPr>
                  <a:xfrm>
                    <a:off x="7443358" y="5011370"/>
                    <a:ext cx="91092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ounded Rectangle 43">
                    <a:extLst>
                      <a:ext uri="{FF2B5EF4-FFF2-40B4-BE49-F238E27FC236}">
                        <a16:creationId xmlns:a16="http://schemas.microsoft.com/office/drawing/2014/main" id="{87F15BF7-D780-713D-0BD4-1B3069D28F6A}"/>
                      </a:ext>
                    </a:extLst>
                  </p:cNvPr>
                  <p:cNvSpPr/>
                  <p:nvPr/>
                </p:nvSpPr>
                <p:spPr>
                  <a:xfrm>
                    <a:off x="6413500" y="4919560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48ADA1-C0F5-A798-3DE5-D42B0FD1A9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7944" y="5046457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Flowchart: Connector 97">
                    <a:extLst>
                      <a:ext uri="{FF2B5EF4-FFF2-40B4-BE49-F238E27FC236}">
                        <a16:creationId xmlns:a16="http://schemas.microsoft.com/office/drawing/2014/main" id="{252D1A8C-2739-BDE9-EF47-033F6765D8AC}"/>
                      </a:ext>
                    </a:extLst>
                  </p:cNvPr>
                  <p:cNvSpPr/>
                  <p:nvPr/>
                </p:nvSpPr>
                <p:spPr>
                  <a:xfrm>
                    <a:off x="4426852" y="5000325"/>
                    <a:ext cx="91091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ounded Rectangle 75">
                    <a:extLst>
                      <a:ext uri="{FF2B5EF4-FFF2-40B4-BE49-F238E27FC236}">
                        <a16:creationId xmlns:a16="http://schemas.microsoft.com/office/drawing/2014/main" id="{656CCE75-8DB9-27DF-52D9-EA34FBC48362}"/>
                      </a:ext>
                    </a:extLst>
                  </p:cNvPr>
                  <p:cNvSpPr/>
                  <p:nvPr/>
                </p:nvSpPr>
                <p:spPr>
                  <a:xfrm>
                    <a:off x="4609383" y="4913524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353D68CF-47D6-264D-04D0-C942DCBE1E15}"/>
                      </a:ext>
                    </a:extLst>
                  </p:cNvPr>
                  <p:cNvSpPr/>
                  <p:nvPr/>
                </p:nvSpPr>
                <p:spPr>
                  <a:xfrm>
                    <a:off x="4723610" y="6986466"/>
                    <a:ext cx="196789" cy="16806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Arrow: Down 104">
                    <a:extLst>
                      <a:ext uri="{FF2B5EF4-FFF2-40B4-BE49-F238E27FC236}">
                        <a16:creationId xmlns:a16="http://schemas.microsoft.com/office/drawing/2014/main" id="{E299A35B-4774-1DDD-7532-9E22732859FD}"/>
                      </a:ext>
                    </a:extLst>
                  </p:cNvPr>
                  <p:cNvSpPr/>
                  <p:nvPr/>
                </p:nvSpPr>
                <p:spPr>
                  <a:xfrm>
                    <a:off x="4263424" y="987201"/>
                    <a:ext cx="509037" cy="52543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70119E9B-295D-2627-4813-53A9D055D30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660" y="653217"/>
                    <a:ext cx="841898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 Jumper</a:t>
                    </a:r>
                  </a:p>
                </p:txBody>
              </p:sp>
              <p:sp>
                <p:nvSpPr>
                  <p:cNvPr id="108" name="Arrow: Down 107">
                    <a:extLst>
                      <a:ext uri="{FF2B5EF4-FFF2-40B4-BE49-F238E27FC236}">
                        <a16:creationId xmlns:a16="http://schemas.microsoft.com/office/drawing/2014/main" id="{F8573D44-B266-F401-A420-05451DB6C878}"/>
                      </a:ext>
                    </a:extLst>
                  </p:cNvPr>
                  <p:cNvSpPr/>
                  <p:nvPr/>
                </p:nvSpPr>
                <p:spPr>
                  <a:xfrm>
                    <a:off x="6559255" y="987201"/>
                    <a:ext cx="509037" cy="200727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8ABD4CB-9A19-7D35-991B-90AFD513D241}"/>
                      </a:ext>
                    </a:extLst>
                  </p:cNvPr>
                  <p:cNvSpPr txBox="1"/>
                  <p:nvPr/>
                </p:nvSpPr>
                <p:spPr>
                  <a:xfrm>
                    <a:off x="5864817" y="665589"/>
                    <a:ext cx="1920719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ADC 4-20 mA Mode Jumper</a:t>
                    </a:r>
                  </a:p>
                </p:txBody>
              </p:sp>
              <p:sp>
                <p:nvSpPr>
                  <p:cNvPr id="116" name="Rectangle: Rounded Corners 115">
                    <a:extLst>
                      <a:ext uri="{FF2B5EF4-FFF2-40B4-BE49-F238E27FC236}">
                        <a16:creationId xmlns:a16="http://schemas.microsoft.com/office/drawing/2014/main" id="{C13E2372-125D-0560-7FB3-691EBEB7F42B}"/>
                      </a:ext>
                    </a:extLst>
                  </p:cNvPr>
                  <p:cNvSpPr/>
                  <p:nvPr/>
                </p:nvSpPr>
                <p:spPr>
                  <a:xfrm>
                    <a:off x="7406788" y="7877438"/>
                    <a:ext cx="196789" cy="16806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C5B79E2E-FE67-227B-5212-54FE9A648318}"/>
                      </a:ext>
                    </a:extLst>
                  </p:cNvPr>
                  <p:cNvSpPr/>
                  <p:nvPr/>
                </p:nvSpPr>
                <p:spPr>
                  <a:xfrm>
                    <a:off x="4762866" y="7443751"/>
                    <a:ext cx="196789" cy="16806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Arrow: Down 122">
                    <a:extLst>
                      <a:ext uri="{FF2B5EF4-FFF2-40B4-BE49-F238E27FC236}">
                        <a16:creationId xmlns:a16="http://schemas.microsoft.com/office/drawing/2014/main" id="{08847615-842B-37CB-8BDC-AFF6F07323A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52322" y="6477529"/>
                    <a:ext cx="322265" cy="117784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4D294D0E-A846-B500-21E4-B6212EBEC536}"/>
                      </a:ext>
                    </a:extLst>
                  </p:cNvPr>
                  <p:cNvSpPr txBox="1"/>
                  <p:nvPr/>
                </p:nvSpPr>
                <p:spPr>
                  <a:xfrm>
                    <a:off x="2335256" y="6917436"/>
                    <a:ext cx="920445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P10 Jumper</a:t>
                    </a:r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24E57D52-1C9F-5160-02FC-F09D86071EBF}"/>
                      </a:ext>
                    </a:extLst>
                  </p:cNvPr>
                  <p:cNvSpPr txBox="1"/>
                  <p:nvPr/>
                </p:nvSpPr>
                <p:spPr>
                  <a:xfrm>
                    <a:off x="2093819" y="7389284"/>
                    <a:ext cx="1156087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P10 I/O Jumper</a:t>
                    </a:r>
                  </a:p>
                </p:txBody>
              </p:sp>
              <p:sp>
                <p:nvSpPr>
                  <p:cNvPr id="127" name="Arrow: Down 126">
                    <a:extLst>
                      <a:ext uri="{FF2B5EF4-FFF2-40B4-BE49-F238E27FC236}">
                        <a16:creationId xmlns:a16="http://schemas.microsoft.com/office/drawing/2014/main" id="{BBF625EF-5F1C-0D61-27C3-FC1CA7631F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39514" y="7583267"/>
                    <a:ext cx="322265" cy="756407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FD6D5FF2-C0E5-E4A2-8833-0FF7ADD8F7D1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587" y="7800337"/>
                    <a:ext cx="841897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P6 Jumper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83575665-1681-4903-719F-7664274F43E5}"/>
                      </a:ext>
                    </a:extLst>
                  </p:cNvPr>
                  <p:cNvSpPr txBox="1"/>
                  <p:nvPr/>
                </p:nvSpPr>
                <p:spPr>
                  <a:xfrm>
                    <a:off x="4740658" y="5537911"/>
                    <a:ext cx="1125629" cy="461665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P1/P2 Relay</a:t>
                    </a:r>
                    <a:br>
                      <a:rPr lang="en-US" sz="1200" dirty="0"/>
                    </a:br>
                    <a:r>
                      <a:rPr lang="en-US" sz="1200" dirty="0"/>
                      <a:t>NC/NO Jumper</a:t>
                    </a:r>
                  </a:p>
                </p:txBody>
              </p:sp>
            </p:grp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CC695D47-CD66-5897-C7AE-20EC1C43C706}"/>
                    </a:ext>
                  </a:extLst>
                </p:cNvPr>
                <p:cNvSpPr/>
                <p:nvPr/>
              </p:nvSpPr>
              <p:spPr>
                <a:xfrm>
                  <a:off x="8924748" y="570340"/>
                  <a:ext cx="2487190" cy="4879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 gray box over a solder jumper is the default setting from the factory</a:t>
                  </a:r>
                </a:p>
              </p:txBody>
            </p:sp>
          </p:grpSp>
          <p:sp>
            <p:nvSpPr>
              <p:cNvPr id="86" name="Arrow: Down 85">
                <a:extLst>
                  <a:ext uri="{FF2B5EF4-FFF2-40B4-BE49-F238E27FC236}">
                    <a16:creationId xmlns:a16="http://schemas.microsoft.com/office/drawing/2014/main" id="{02F5E6B8-37FC-5F1F-FB47-5725CEFBAB56}"/>
                  </a:ext>
                </a:extLst>
              </p:cNvPr>
              <p:cNvSpPr/>
              <p:nvPr/>
            </p:nvSpPr>
            <p:spPr>
              <a:xfrm rot="16200000">
                <a:off x="3751374" y="6959906"/>
                <a:ext cx="322265" cy="1103546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95263B2-55E4-557D-7FA4-4FB1FCCF3D0C}"/>
                </a:ext>
              </a:extLst>
            </p:cNvPr>
            <p:cNvSpPr/>
            <p:nvPr/>
          </p:nvSpPr>
          <p:spPr>
            <a:xfrm>
              <a:off x="7397955" y="6995550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223A7CA-5C57-56D2-264A-E35917513A57}"/>
                </a:ext>
              </a:extLst>
            </p:cNvPr>
            <p:cNvSpPr/>
            <p:nvPr/>
          </p:nvSpPr>
          <p:spPr>
            <a:xfrm>
              <a:off x="6534479" y="6156133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2F34DBA-F587-D944-34CB-F3FC53B6528E}"/>
                </a:ext>
              </a:extLst>
            </p:cNvPr>
            <p:cNvSpPr/>
            <p:nvPr/>
          </p:nvSpPr>
          <p:spPr>
            <a:xfrm>
              <a:off x="5118470" y="6156133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66EC860-716C-9DAC-95FE-B0DE71E1DC83}"/>
                </a:ext>
              </a:extLst>
            </p:cNvPr>
            <p:cNvSpPr/>
            <p:nvPr/>
          </p:nvSpPr>
          <p:spPr>
            <a:xfrm>
              <a:off x="5968866" y="6995550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E279EB4-87E0-6283-7502-06ADDA438063}"/>
                </a:ext>
              </a:extLst>
            </p:cNvPr>
            <p:cNvSpPr txBox="1"/>
            <p:nvPr/>
          </p:nvSpPr>
          <p:spPr>
            <a:xfrm>
              <a:off x="6070058" y="5533148"/>
              <a:ext cx="1125629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P0 Relay</a:t>
              </a:r>
              <a:br>
                <a:rPr lang="en-US" sz="1200" dirty="0"/>
              </a:br>
              <a:r>
                <a:rPr lang="en-US" sz="1200" dirty="0"/>
                <a:t>NC/NO Jumper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7837905-F49E-6442-2685-ABD26B58B5F6}"/>
                </a:ext>
              </a:extLst>
            </p:cNvPr>
            <p:cNvSpPr txBox="1"/>
            <p:nvPr/>
          </p:nvSpPr>
          <p:spPr>
            <a:xfrm>
              <a:off x="5639984" y="6597368"/>
              <a:ext cx="841898" cy="2769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P2 Jumper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BDB810-EDEF-66FB-B098-F66F9A0801A6}"/>
                </a:ext>
              </a:extLst>
            </p:cNvPr>
            <p:cNvSpPr txBox="1"/>
            <p:nvPr/>
          </p:nvSpPr>
          <p:spPr>
            <a:xfrm>
              <a:off x="7075400" y="6597368"/>
              <a:ext cx="841898" cy="2769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P0 Jumper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</TotalTime>
  <Words>112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33</cp:revision>
  <dcterms:created xsi:type="dcterms:W3CDTF">2016-11-15T01:04:52Z</dcterms:created>
  <dcterms:modified xsi:type="dcterms:W3CDTF">2024-04-20T06:54:10Z</dcterms:modified>
</cp:coreProperties>
</file>