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13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19A775-1AC4-4D4B-FFFC-4766DC8B1FE0}"/>
              </a:ext>
            </a:extLst>
          </p:cNvPr>
          <p:cNvGrpSpPr/>
          <p:nvPr/>
        </p:nvGrpSpPr>
        <p:grpSpPr>
          <a:xfrm>
            <a:off x="277491" y="202170"/>
            <a:ext cx="11361512" cy="8932679"/>
            <a:chOff x="277491" y="202170"/>
            <a:chExt cx="11361512" cy="89326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F2F47B-B560-A565-FC9A-904CC45D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1146" y="5494092"/>
              <a:ext cx="4870164" cy="36407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DC348C-89F4-F4A3-661A-FC6E4D82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1146" y="1584572"/>
              <a:ext cx="4870165" cy="3640757"/>
            </a:xfrm>
            <a:prstGeom prst="rect">
              <a:avLst/>
            </a:prstGeom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0FC6633-7CD6-7991-8CBA-F2B33F7E5780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7915670"/>
              <a:chOff x="277491" y="202170"/>
              <a:chExt cx="11361512" cy="791567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4B8C04E-2C81-53B8-8D87-54C5300246C0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7915670"/>
                <a:chOff x="277491" y="202170"/>
                <a:chExt cx="11361512" cy="7915670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82DAAED-0547-3C14-A1B4-F1B4BCB15626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7915670"/>
                  <a:chOff x="277491" y="202170"/>
                  <a:chExt cx="11361512" cy="7915670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965D4F58-0F36-343B-7311-91CF219309D3}"/>
                      </a:ext>
                    </a:extLst>
                  </p:cNvPr>
                  <p:cNvGrpSpPr/>
                  <p:nvPr/>
                </p:nvGrpSpPr>
                <p:grpSpPr>
                  <a:xfrm>
                    <a:off x="277491" y="202170"/>
                    <a:ext cx="11361512" cy="7915670"/>
                    <a:chOff x="315591" y="206933"/>
                    <a:chExt cx="11361512" cy="7915670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flipV="1">
                      <a:off x="365760" y="260047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V="1">
                      <a:off x="365760" y="295709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365760" y="330456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365760" y="365203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V="1">
                      <a:off x="365760" y="4002938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365760" y="435612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V="1">
                      <a:off x="365760" y="470375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V="1">
                      <a:off x="365760" y="5057502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Connector 24"/>
                    <p:cNvSpPr/>
                    <p:nvPr/>
                  </p:nvSpPr>
                  <p:spPr>
                    <a:xfrm>
                      <a:off x="320040" y="2554759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lowchart: Connector 25"/>
                    <p:cNvSpPr/>
                    <p:nvPr/>
                  </p:nvSpPr>
                  <p:spPr>
                    <a:xfrm>
                      <a:off x="320040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Flowchart: Connector 26"/>
                    <p:cNvSpPr/>
                    <p:nvPr/>
                  </p:nvSpPr>
                  <p:spPr>
                    <a:xfrm>
                      <a:off x="320040" y="325953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Flowchart: Connector 27"/>
                    <p:cNvSpPr/>
                    <p:nvPr/>
                  </p:nvSpPr>
                  <p:spPr>
                    <a:xfrm>
                      <a:off x="320040" y="360273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Flowchart: Connector 28"/>
                    <p:cNvSpPr/>
                    <p:nvPr/>
                  </p:nvSpPr>
                  <p:spPr>
                    <a:xfrm>
                      <a:off x="321597" y="39537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Flowchart: Connector 29"/>
                    <p:cNvSpPr/>
                    <p:nvPr/>
                  </p:nvSpPr>
                  <p:spPr>
                    <a:xfrm>
                      <a:off x="320040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Flowchart: Connector 30"/>
                    <p:cNvSpPr/>
                    <p:nvPr/>
                  </p:nvSpPr>
                  <p:spPr>
                    <a:xfrm>
                      <a:off x="320040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Flowchart: Connector 31"/>
                    <p:cNvSpPr/>
                    <p:nvPr/>
                  </p:nvSpPr>
                  <p:spPr>
                    <a:xfrm>
                      <a:off x="320040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Flowchart: Connector 32"/>
                    <p:cNvSpPr/>
                    <p:nvPr/>
                  </p:nvSpPr>
                  <p:spPr>
                    <a:xfrm>
                      <a:off x="3246120" y="25510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lowchart: Connector 33"/>
                    <p:cNvSpPr/>
                    <p:nvPr/>
                  </p:nvSpPr>
                  <p:spPr>
                    <a:xfrm>
                      <a:off x="3246120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Flowchart: Connector 34"/>
                    <p:cNvSpPr/>
                    <p:nvPr/>
                  </p:nvSpPr>
                  <p:spPr>
                    <a:xfrm>
                      <a:off x="3246120" y="3259003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lowchart: Connector 35"/>
                    <p:cNvSpPr/>
                    <p:nvPr/>
                  </p:nvSpPr>
                  <p:spPr>
                    <a:xfrm>
                      <a:off x="3244563" y="36095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Flowchart: Connector 36"/>
                    <p:cNvSpPr/>
                    <p:nvPr/>
                  </p:nvSpPr>
                  <p:spPr>
                    <a:xfrm>
                      <a:off x="3244563" y="395237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lowchart: Connector 37"/>
                    <p:cNvSpPr/>
                    <p:nvPr/>
                  </p:nvSpPr>
                  <p:spPr>
                    <a:xfrm>
                      <a:off x="3244563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Flowchart: Connector 38"/>
                    <p:cNvSpPr/>
                    <p:nvPr/>
                  </p:nvSpPr>
                  <p:spPr>
                    <a:xfrm>
                      <a:off x="3244563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Flowchart: Connector 39"/>
                    <p:cNvSpPr/>
                    <p:nvPr/>
                  </p:nvSpPr>
                  <p:spPr>
                    <a:xfrm>
                      <a:off x="3244563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457200" y="2469951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457200" y="2830125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457200" y="3175371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457200" y="492456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3.3V Rail</a:t>
                      </a:r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457200" y="4572213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AIN 0-5V -&gt; P6 0-3.3V</a:t>
                      </a:r>
                    </a:p>
                  </p:txBody>
                </p:sp>
                <p:sp>
                  <p:nvSpPr>
                    <p:cNvPr id="46" name="Rounded Rectangle 45"/>
                    <p:cNvSpPr/>
                    <p:nvPr/>
                  </p:nvSpPr>
                  <p:spPr>
                    <a:xfrm>
                      <a:off x="457200" y="3520617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457200" y="3870470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P4 TX -&gt; RS422/RS485 TX Out</a:t>
                      </a: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457200" y="422319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RS422/RS485 RX In -&gt; P5 PX</a:t>
                      </a:r>
                    </a:p>
                  </p:txBody>
                </p: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8705303" y="260047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8705303" y="295709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8705303" y="330456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V="1">
                      <a:off x="8705303" y="365203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8705303" y="4002938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8705303" y="435612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V="1">
                      <a:off x="8705303" y="470375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8705303" y="5057502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lowchart: Connector 56"/>
                    <p:cNvSpPr/>
                    <p:nvPr/>
                  </p:nvSpPr>
                  <p:spPr>
                    <a:xfrm>
                      <a:off x="8659583" y="2554759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Flowchart: Connector 57"/>
                    <p:cNvSpPr/>
                    <p:nvPr/>
                  </p:nvSpPr>
                  <p:spPr>
                    <a:xfrm>
                      <a:off x="8659583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Flowchart: Connector 58"/>
                    <p:cNvSpPr/>
                    <p:nvPr/>
                  </p:nvSpPr>
                  <p:spPr>
                    <a:xfrm>
                      <a:off x="8659583" y="325953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Flowchart: Connector 59"/>
                    <p:cNvSpPr/>
                    <p:nvPr/>
                  </p:nvSpPr>
                  <p:spPr>
                    <a:xfrm>
                      <a:off x="8659583" y="360273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Flowchart: Connector 60"/>
                    <p:cNvSpPr/>
                    <p:nvPr/>
                  </p:nvSpPr>
                  <p:spPr>
                    <a:xfrm>
                      <a:off x="8661140" y="39537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Flowchart: Connector 61"/>
                    <p:cNvSpPr/>
                    <p:nvPr/>
                  </p:nvSpPr>
                  <p:spPr>
                    <a:xfrm>
                      <a:off x="8659583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Flowchart: Connector 62"/>
                    <p:cNvSpPr/>
                    <p:nvPr/>
                  </p:nvSpPr>
                  <p:spPr>
                    <a:xfrm>
                      <a:off x="8659583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Flowchart: Connector 63"/>
                    <p:cNvSpPr/>
                    <p:nvPr/>
                  </p:nvSpPr>
                  <p:spPr>
                    <a:xfrm>
                      <a:off x="8659583" y="501137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Flowchart: Connector 64"/>
                    <p:cNvSpPr/>
                    <p:nvPr/>
                  </p:nvSpPr>
                  <p:spPr>
                    <a:xfrm>
                      <a:off x="11585663" y="25510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Flowchart: Connector 65"/>
                    <p:cNvSpPr/>
                    <p:nvPr/>
                  </p:nvSpPr>
                  <p:spPr>
                    <a:xfrm>
                      <a:off x="11585663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Flowchart: Connector 66"/>
                    <p:cNvSpPr/>
                    <p:nvPr/>
                  </p:nvSpPr>
                  <p:spPr>
                    <a:xfrm>
                      <a:off x="11585663" y="3259003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Flowchart: Connector 67"/>
                    <p:cNvSpPr/>
                    <p:nvPr/>
                  </p:nvSpPr>
                  <p:spPr>
                    <a:xfrm>
                      <a:off x="11584106" y="36095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Flowchart: Connector 68"/>
                    <p:cNvSpPr/>
                    <p:nvPr/>
                  </p:nvSpPr>
                  <p:spPr>
                    <a:xfrm>
                      <a:off x="11584106" y="395237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Flowchart: Connector 69"/>
                    <p:cNvSpPr/>
                    <p:nvPr/>
                  </p:nvSpPr>
                  <p:spPr>
                    <a:xfrm>
                      <a:off x="11584106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Flowchart: Connector 70"/>
                    <p:cNvSpPr/>
                    <p:nvPr/>
                  </p:nvSpPr>
                  <p:spPr>
                    <a:xfrm>
                      <a:off x="11584106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Flowchart: Connector 71"/>
                    <p:cNvSpPr/>
                    <p:nvPr/>
                  </p:nvSpPr>
                  <p:spPr>
                    <a:xfrm>
                      <a:off x="11584106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ounded Rectangle 72"/>
                    <p:cNvSpPr/>
                    <p:nvPr/>
                  </p:nvSpPr>
                  <p:spPr>
                    <a:xfrm>
                      <a:off x="8796743" y="2469952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74" name="Rounded Rectangle 73"/>
                    <p:cNvSpPr/>
                    <p:nvPr/>
                  </p:nvSpPr>
                  <p:spPr>
                    <a:xfrm>
                      <a:off x="8796743" y="2830125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8796743" y="3175372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P10 Input (default) or Output</a:t>
                      </a:r>
                    </a:p>
                  </p:txBody>
                </p:sp>
                <p:sp>
                  <p:nvSpPr>
                    <p:cNvPr id="76" name="Rounded Rectangle 75"/>
                    <p:cNvSpPr/>
                    <p:nvPr/>
                  </p:nvSpPr>
                  <p:spPr>
                    <a:xfrm>
                      <a:off x="8796743" y="492456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GND Rail</a:t>
                      </a:r>
                    </a:p>
                  </p:txBody>
                </p:sp>
                <p:sp>
                  <p:nvSpPr>
                    <p:cNvPr id="77" name="Rounded Rectangle 76"/>
                    <p:cNvSpPr/>
                    <p:nvPr/>
                  </p:nvSpPr>
                  <p:spPr>
                    <a:xfrm>
                      <a:off x="8796743" y="457221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VIN Out (5.4V @ 600mA)</a:t>
                      </a:r>
                    </a:p>
                  </p:txBody>
                </p:sp>
                <p:sp>
                  <p:nvSpPr>
                    <p:cNvPr id="78" name="Rounded Rectangle 77"/>
                    <p:cNvSpPr/>
                    <p:nvPr/>
                  </p:nvSpPr>
                  <p:spPr>
                    <a:xfrm>
                      <a:off x="8796743" y="352061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79" name="Rounded Rectangle 78"/>
                    <p:cNvSpPr/>
                    <p:nvPr/>
                  </p:nvSpPr>
                  <p:spPr>
                    <a:xfrm>
                      <a:off x="8796743" y="3870470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80" name="Rounded Rectangle 79"/>
                    <p:cNvSpPr/>
                    <p:nvPr/>
                  </p:nvSpPr>
                  <p:spPr>
                    <a:xfrm>
                      <a:off x="8796743" y="422319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5591" y="206933"/>
                      <a:ext cx="2884810" cy="85582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495927" y="1116548"/>
                      <a:ext cx="2794355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r"/>
                      <a:r>
                        <a:rPr lang="en-US" sz="2800" dirty="0">
                          <a:ln w="0"/>
                          <a:latin typeface="Arial Black" panose="020B0A04020102020204" pitchFamily="34" charset="0"/>
                        </a:rPr>
                        <a:t>RS422/RS485</a:t>
                      </a:r>
                    </a:p>
                    <a:p>
                      <a:pPr algn="r"/>
                      <a:r>
                        <a:rPr lang="en-US" sz="2800" dirty="0">
                          <a:ln w="0"/>
                          <a:latin typeface="Arial Black" panose="020B0A04020102020204" pitchFamily="34" charset="0"/>
                        </a:rPr>
                        <a:t>Shield Pinout</a:t>
                      </a:r>
                    </a:p>
                  </p:txBody>
                </p: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11A10FFD-4747-F1A0-E92D-A1E9876890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0905" y="5057090"/>
                      <a:ext cx="1002453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Flowchart: Connector 89">
                      <a:extLst>
                        <a:ext uri="{FF2B5EF4-FFF2-40B4-BE49-F238E27FC236}">
                          <a16:creationId xmlns:a16="http://schemas.microsoft.com/office/drawing/2014/main" id="{1F841975-9192-F242-9BD4-B49BC00DA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358" y="5011370"/>
                      <a:ext cx="91092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ounded Rectangle 43">
                      <a:extLst>
                        <a:ext uri="{FF2B5EF4-FFF2-40B4-BE49-F238E27FC236}">
                          <a16:creationId xmlns:a16="http://schemas.microsoft.com/office/drawing/2014/main" id="{87F15BF7-D780-713D-0BD4-1B3069D28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3500" y="4919560"/>
                      <a:ext cx="9398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3.3V Rail</a:t>
                      </a:r>
                    </a:p>
                  </p:txBody>
                </p: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F548ADA1-C0F5-A798-3DE5-D42B0FD1A9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7944" y="5046457"/>
                      <a:ext cx="1002453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Flowchart: Connector 97">
                      <a:extLst>
                        <a:ext uri="{FF2B5EF4-FFF2-40B4-BE49-F238E27FC236}">
                          <a16:creationId xmlns:a16="http://schemas.microsoft.com/office/drawing/2014/main" id="{252D1A8C-2739-BDE9-EF47-033F6765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6852" y="5000325"/>
                      <a:ext cx="91091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ounded Rectangle 75">
                      <a:extLst>
                        <a:ext uri="{FF2B5EF4-FFF2-40B4-BE49-F238E27FC236}">
                          <a16:creationId xmlns:a16="http://schemas.microsoft.com/office/drawing/2014/main" id="{656CCE75-8DB9-27DF-52D9-EA34FBC48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9383" y="4913524"/>
                      <a:ext cx="9398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GND Rail</a:t>
                      </a:r>
                    </a:p>
                  </p:txBody>
                </p:sp>
                <p:sp>
                  <p:nvSpPr>
                    <p:cNvPr id="104" name="Rectangle: Rounded Corners 103">
                      <a:extLst>
                        <a:ext uri="{FF2B5EF4-FFF2-40B4-BE49-F238E27FC236}">
                          <a16:creationId xmlns:a16="http://schemas.microsoft.com/office/drawing/2014/main" id="{353D68CF-47D6-264D-04D0-C942DCBE1E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3095" y="3090939"/>
                      <a:ext cx="196789" cy="168064"/>
                    </a:xfrm>
                    <a:prstGeom prst="roundRect">
                      <a:avLst/>
                    </a:prstGeom>
                    <a:solidFill>
                      <a:schemeClr val="accent3"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5" name="Arrow: Down 104">
                      <a:extLst>
                        <a:ext uri="{FF2B5EF4-FFF2-40B4-BE49-F238E27FC236}">
                          <a16:creationId xmlns:a16="http://schemas.microsoft.com/office/drawing/2014/main" id="{E299A35B-4774-1DDD-7532-9E2273285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045" y="986780"/>
                      <a:ext cx="509037" cy="525438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70119E9B-295D-2627-4813-53A9D055D3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063" y="617410"/>
                      <a:ext cx="123360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P4 &amp; P5 Jumpers</a:t>
                      </a:r>
                    </a:p>
                  </p:txBody>
                </p:sp>
                <p:sp>
                  <p:nvSpPr>
                    <p:cNvPr id="108" name="Arrow: Down 107">
                      <a:extLst>
                        <a:ext uri="{FF2B5EF4-FFF2-40B4-BE49-F238E27FC236}">
                          <a16:creationId xmlns:a16="http://schemas.microsoft.com/office/drawing/2014/main" id="{F8573D44-B266-F401-A420-05451DB6C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9884" y="972219"/>
                      <a:ext cx="509037" cy="2007278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8ABD4CB-9A19-7D35-991B-90AFD513D2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4042" y="614560"/>
                      <a:ext cx="1920719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ADC 4-20 mA Mode Jumper</a:t>
                      </a:r>
                    </a:p>
                  </p:txBody>
                </p:sp>
                <p:sp>
                  <p:nvSpPr>
                    <p:cNvPr id="116" name="Rectangle: Rounded Corners 115">
                      <a:extLst>
                        <a:ext uri="{FF2B5EF4-FFF2-40B4-BE49-F238E27FC236}">
                          <a16:creationId xmlns:a16="http://schemas.microsoft.com/office/drawing/2014/main" id="{C13E2372-125D-0560-7FB3-691EBEB7F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6788" y="7877438"/>
                      <a:ext cx="196789" cy="168064"/>
                    </a:xfrm>
                    <a:prstGeom prst="roundRect">
                      <a:avLst/>
                    </a:prstGeom>
                    <a:solidFill>
                      <a:schemeClr val="accent3"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: Rounded Corners 121">
                      <a:extLst>
                        <a:ext uri="{FF2B5EF4-FFF2-40B4-BE49-F238E27FC236}">
                          <a16:creationId xmlns:a16="http://schemas.microsoft.com/office/drawing/2014/main" id="{C5B79E2E-FE67-227B-5212-54FE9A648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2004" y="7516261"/>
                      <a:ext cx="196789" cy="168064"/>
                    </a:xfrm>
                    <a:prstGeom prst="roundRect">
                      <a:avLst/>
                    </a:prstGeom>
                    <a:solidFill>
                      <a:schemeClr val="accent3"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Arrow: Down 122">
                      <a:extLst>
                        <a:ext uri="{FF2B5EF4-FFF2-40B4-BE49-F238E27FC236}">
                          <a16:creationId xmlns:a16="http://schemas.microsoft.com/office/drawing/2014/main" id="{08847615-842B-37CB-8BDC-AFF6F07323A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754472" y="2602075"/>
                      <a:ext cx="322265" cy="1177848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4D294D0E-A846-B500-21E4-B6212EBEC5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375" y="3047013"/>
                      <a:ext cx="920445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P10 Jumper</a:t>
                      </a:r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24E57D52-1C9F-5160-02FC-F09D86071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4313" y="7461793"/>
                      <a:ext cx="115608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P10 I/O Jumper</a:t>
                      </a:r>
                    </a:p>
                  </p:txBody>
                </p:sp>
                <p:sp>
                  <p:nvSpPr>
                    <p:cNvPr id="127" name="Arrow: Down 126">
                      <a:extLst>
                        <a:ext uri="{FF2B5EF4-FFF2-40B4-BE49-F238E27FC236}">
                          <a16:creationId xmlns:a16="http://schemas.microsoft.com/office/drawing/2014/main" id="{BBF625EF-5F1C-0D61-27C3-FC1CA7631F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039514" y="7583267"/>
                      <a:ext cx="322265" cy="756407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FD6D5FF2-C0E5-E4A2-8833-0FF7ADD8F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32587" y="7800337"/>
                      <a:ext cx="84189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P6 Jumper</a:t>
                      </a:r>
                    </a:p>
                  </p:txBody>
                </p:sp>
              </p:grp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C695D47-CD66-5897-C7AE-20EC1C43C706}"/>
                      </a:ext>
                    </a:extLst>
                  </p:cNvPr>
                  <p:cNvSpPr/>
                  <p:nvPr/>
                </p:nvSpPr>
                <p:spPr>
                  <a:xfrm>
                    <a:off x="8924748" y="570340"/>
                    <a:ext cx="2487190" cy="48798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A gray box over a solder jumper is the default setting from the factory</a:t>
                    </a:r>
                  </a:p>
                </p:txBody>
              </p:sp>
            </p:grpSp>
            <p:sp>
              <p:nvSpPr>
                <p:cNvPr id="86" name="Arrow: Down 85">
                  <a:extLst>
                    <a:ext uri="{FF2B5EF4-FFF2-40B4-BE49-F238E27FC236}">
                      <a16:creationId xmlns:a16="http://schemas.microsoft.com/office/drawing/2014/main" id="{02F5E6B8-37FC-5F1F-FB47-5725CEFBAB56}"/>
                    </a:ext>
                  </a:extLst>
                </p:cNvPr>
                <p:cNvSpPr/>
                <p:nvPr/>
              </p:nvSpPr>
              <p:spPr>
                <a:xfrm rot="16200000">
                  <a:off x="3727742" y="7004561"/>
                  <a:ext cx="322265" cy="1181939"/>
                </a:xfrm>
                <a:prstGeom prst="downArrow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795263B2-55E4-557D-7FA4-4FB1FCCF3D0C}"/>
                  </a:ext>
                </a:extLst>
              </p:cNvPr>
              <p:cNvSpPr/>
              <p:nvPr/>
            </p:nvSpPr>
            <p:spPr>
              <a:xfrm rot="16200000">
                <a:off x="6188385" y="6996065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7837905-F49E-6442-2685-ABD26B58B5F6}"/>
                  </a:ext>
                </a:extLst>
              </p:cNvPr>
              <p:cNvSpPr txBox="1"/>
              <p:nvPr/>
            </p:nvSpPr>
            <p:spPr>
              <a:xfrm>
                <a:off x="2169321" y="6061962"/>
                <a:ext cx="997771" cy="46166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RS422 A/B</a:t>
                </a:r>
                <a:br>
                  <a:rPr lang="en-US" sz="1200" dirty="0"/>
                </a:br>
                <a:r>
                  <a:rPr lang="en-US" sz="1200" dirty="0"/>
                  <a:t>Terminators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77ACE12-87BD-4098-0A1E-975906EF2DFE}"/>
                </a:ext>
              </a:extLst>
            </p:cNvPr>
            <p:cNvSpPr/>
            <p:nvPr/>
          </p:nvSpPr>
          <p:spPr>
            <a:xfrm rot="16200000">
              <a:off x="5853836" y="6996065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6F448E-2F19-0700-72C8-DFFA843CE8B6}"/>
                </a:ext>
              </a:extLst>
            </p:cNvPr>
            <p:cNvSpPr/>
            <p:nvPr/>
          </p:nvSpPr>
          <p:spPr>
            <a:xfrm rot="16200000">
              <a:off x="5496855" y="7007245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F781751-03D6-6EE6-B64E-AC674D0414A6}"/>
                </a:ext>
              </a:extLst>
            </p:cNvPr>
            <p:cNvSpPr/>
            <p:nvPr/>
          </p:nvSpPr>
          <p:spPr>
            <a:xfrm rot="16200000">
              <a:off x="5170510" y="7007244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3E9A61B-2625-6900-2F41-C4CB1763DBCF}"/>
                </a:ext>
              </a:extLst>
            </p:cNvPr>
            <p:cNvSpPr/>
            <p:nvPr/>
          </p:nvSpPr>
          <p:spPr>
            <a:xfrm>
              <a:off x="4649068" y="2034317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63C9613-7F60-7AD5-4134-BD080B0DF03B}"/>
                </a:ext>
              </a:extLst>
            </p:cNvPr>
            <p:cNvSpPr/>
            <p:nvPr/>
          </p:nvSpPr>
          <p:spPr>
            <a:xfrm>
              <a:off x="4649067" y="1695610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Arrow: Bent 84">
              <a:extLst>
                <a:ext uri="{FF2B5EF4-FFF2-40B4-BE49-F238E27FC236}">
                  <a16:creationId xmlns:a16="http://schemas.microsoft.com/office/drawing/2014/main" id="{749313A8-6B5A-36E1-EEEB-5D713538993A}"/>
                </a:ext>
              </a:extLst>
            </p:cNvPr>
            <p:cNvSpPr/>
            <p:nvPr/>
          </p:nvSpPr>
          <p:spPr>
            <a:xfrm rot="5400000">
              <a:off x="4127597" y="5390349"/>
              <a:ext cx="637957" cy="2297346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922642-9400-F9B7-D1E0-A7355EF5919E}"/>
                </a:ext>
              </a:extLst>
            </p:cNvPr>
            <p:cNvSpPr txBox="1"/>
            <p:nvPr/>
          </p:nvSpPr>
          <p:spPr>
            <a:xfrm>
              <a:off x="8694487" y="6077356"/>
              <a:ext cx="1934641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RS422 Y/Z Terminators</a:t>
              </a:r>
            </a:p>
            <a:p>
              <a:pPr algn="ctr"/>
              <a:r>
                <a:rPr lang="en-US" sz="1200" dirty="0"/>
                <a:t>or RS485 A/B Terminators</a:t>
              </a:r>
            </a:p>
          </p:txBody>
        </p:sp>
        <p:sp>
          <p:nvSpPr>
            <p:cNvPr id="110" name="Arrow: Bent 109">
              <a:extLst>
                <a:ext uri="{FF2B5EF4-FFF2-40B4-BE49-F238E27FC236}">
                  <a16:creationId xmlns:a16="http://schemas.microsoft.com/office/drawing/2014/main" id="{FFDFA7C6-ADD4-3C65-30BE-FE5754BB62AD}"/>
                </a:ext>
              </a:extLst>
            </p:cNvPr>
            <p:cNvSpPr/>
            <p:nvPr/>
          </p:nvSpPr>
          <p:spPr>
            <a:xfrm rot="5400000" flipV="1">
              <a:off x="6927512" y="5244762"/>
              <a:ext cx="637957" cy="2588521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</TotalTime>
  <Words>115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34</cp:revision>
  <dcterms:created xsi:type="dcterms:W3CDTF">2016-11-15T01:04:52Z</dcterms:created>
  <dcterms:modified xsi:type="dcterms:W3CDTF">2024-04-20T06:49:26Z</dcterms:modified>
</cp:coreProperties>
</file>