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8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CA373F5-6CAB-0824-9CE1-9AB9E131F44A}"/>
              </a:ext>
            </a:extLst>
          </p:cNvPr>
          <p:cNvGrpSpPr/>
          <p:nvPr/>
        </p:nvGrpSpPr>
        <p:grpSpPr>
          <a:xfrm>
            <a:off x="277491" y="202170"/>
            <a:ext cx="11361512" cy="8955336"/>
            <a:chOff x="277491" y="202170"/>
            <a:chExt cx="11361512" cy="89553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DE83EB-00F2-0BFF-C534-50681A836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7710" y="1613587"/>
              <a:ext cx="4859517" cy="36384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6814DA-F9DD-F429-6333-7C7F8215D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7709" y="5519066"/>
              <a:ext cx="4859518" cy="3638440"/>
            </a:xfrm>
            <a:prstGeom prst="rect">
              <a:avLst/>
            </a:prstGeom>
          </p:spPr>
        </p:pic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0FC6633-7CD6-7991-8CBA-F2B33F7E5780}"/>
                </a:ext>
              </a:extLst>
            </p:cNvPr>
            <p:cNvGrpSpPr/>
            <p:nvPr/>
          </p:nvGrpSpPr>
          <p:grpSpPr>
            <a:xfrm>
              <a:off x="277491" y="202170"/>
              <a:ext cx="11361512" cy="7982854"/>
              <a:chOff x="277491" y="202170"/>
              <a:chExt cx="11361512" cy="798285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4B8C04E-2C81-53B8-8D87-54C5300246C0}"/>
                  </a:ext>
                </a:extLst>
              </p:cNvPr>
              <p:cNvGrpSpPr/>
              <p:nvPr/>
            </p:nvGrpSpPr>
            <p:grpSpPr>
              <a:xfrm>
                <a:off x="277491" y="202170"/>
                <a:ext cx="11361512" cy="7982854"/>
                <a:chOff x="277491" y="202170"/>
                <a:chExt cx="11361512" cy="7982854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882DAAED-0547-3C14-A1B4-F1B4BCB15626}"/>
                    </a:ext>
                  </a:extLst>
                </p:cNvPr>
                <p:cNvGrpSpPr/>
                <p:nvPr/>
              </p:nvGrpSpPr>
              <p:grpSpPr>
                <a:xfrm>
                  <a:off x="277491" y="202170"/>
                  <a:ext cx="11361512" cy="7960221"/>
                  <a:chOff x="277491" y="202170"/>
                  <a:chExt cx="11361512" cy="7960221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965D4F58-0F36-343B-7311-91CF219309D3}"/>
                      </a:ext>
                    </a:extLst>
                  </p:cNvPr>
                  <p:cNvGrpSpPr/>
                  <p:nvPr/>
                </p:nvGrpSpPr>
                <p:grpSpPr>
                  <a:xfrm>
                    <a:off x="277491" y="202170"/>
                    <a:ext cx="11361512" cy="7960221"/>
                    <a:chOff x="315591" y="206933"/>
                    <a:chExt cx="11361512" cy="7960221"/>
                  </a:xfrm>
                </p:grpSpPr>
                <p:cxnSp>
                  <p:nvCxnSpPr>
                    <p:cNvPr id="9" name="Straight Connector 8"/>
                    <p:cNvCxnSpPr/>
                    <p:nvPr/>
                  </p:nvCxnSpPr>
                  <p:spPr>
                    <a:xfrm flipV="1">
                      <a:off x="365760" y="2600479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flipV="1">
                      <a:off x="365760" y="2957095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flipV="1">
                      <a:off x="365760" y="3304567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V="1">
                      <a:off x="365760" y="3652039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V="1">
                      <a:off x="365760" y="4002938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V="1">
                      <a:off x="365760" y="4356127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V="1">
                      <a:off x="365760" y="4703755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V="1">
                      <a:off x="365760" y="5057502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Flowchart: Connector 24"/>
                    <p:cNvSpPr/>
                    <p:nvPr/>
                  </p:nvSpPr>
                  <p:spPr>
                    <a:xfrm>
                      <a:off x="320040" y="2554759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Flowchart: Connector 25"/>
                    <p:cNvSpPr/>
                    <p:nvPr/>
                  </p:nvSpPr>
                  <p:spPr>
                    <a:xfrm>
                      <a:off x="320040" y="291122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Flowchart: Connector 26"/>
                    <p:cNvSpPr/>
                    <p:nvPr/>
                  </p:nvSpPr>
                  <p:spPr>
                    <a:xfrm>
                      <a:off x="320040" y="3259537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Flowchart: Connector 27"/>
                    <p:cNvSpPr/>
                    <p:nvPr/>
                  </p:nvSpPr>
                  <p:spPr>
                    <a:xfrm>
                      <a:off x="320040" y="360273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Flowchart: Connector 28"/>
                    <p:cNvSpPr/>
                    <p:nvPr/>
                  </p:nvSpPr>
                  <p:spPr>
                    <a:xfrm>
                      <a:off x="321597" y="395379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Flowchart: Connector 29"/>
                    <p:cNvSpPr/>
                    <p:nvPr/>
                  </p:nvSpPr>
                  <p:spPr>
                    <a:xfrm>
                      <a:off x="320040" y="43048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Flowchart: Connector 30"/>
                    <p:cNvSpPr/>
                    <p:nvPr/>
                  </p:nvSpPr>
                  <p:spPr>
                    <a:xfrm>
                      <a:off x="320040" y="465590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Flowchart: Connector 31"/>
                    <p:cNvSpPr/>
                    <p:nvPr/>
                  </p:nvSpPr>
                  <p:spPr>
                    <a:xfrm>
                      <a:off x="320040" y="500695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Flowchart: Connector 32"/>
                    <p:cNvSpPr/>
                    <p:nvPr/>
                  </p:nvSpPr>
                  <p:spPr>
                    <a:xfrm>
                      <a:off x="3246120" y="25510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Flowchart: Connector 33"/>
                    <p:cNvSpPr/>
                    <p:nvPr/>
                  </p:nvSpPr>
                  <p:spPr>
                    <a:xfrm>
                      <a:off x="3246120" y="291122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Flowchart: Connector 34"/>
                    <p:cNvSpPr/>
                    <p:nvPr/>
                  </p:nvSpPr>
                  <p:spPr>
                    <a:xfrm>
                      <a:off x="3246120" y="3259003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Flowchart: Connector 35"/>
                    <p:cNvSpPr/>
                    <p:nvPr/>
                  </p:nvSpPr>
                  <p:spPr>
                    <a:xfrm>
                      <a:off x="3244563" y="360959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Flowchart: Connector 36"/>
                    <p:cNvSpPr/>
                    <p:nvPr/>
                  </p:nvSpPr>
                  <p:spPr>
                    <a:xfrm>
                      <a:off x="3244563" y="3952377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lowchart: Connector 37"/>
                    <p:cNvSpPr/>
                    <p:nvPr/>
                  </p:nvSpPr>
                  <p:spPr>
                    <a:xfrm>
                      <a:off x="3244563" y="43048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Flowchart: Connector 38"/>
                    <p:cNvSpPr/>
                    <p:nvPr/>
                  </p:nvSpPr>
                  <p:spPr>
                    <a:xfrm>
                      <a:off x="3244563" y="465590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Flowchart: Connector 39"/>
                    <p:cNvSpPr/>
                    <p:nvPr/>
                  </p:nvSpPr>
                  <p:spPr>
                    <a:xfrm>
                      <a:off x="3244563" y="500695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457200" y="2469951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457200" y="2830125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457200" y="3175371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457200" y="4924568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3.3V Rail</a:t>
                      </a:r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457200" y="4572213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AIN 0-5V -&gt; P6 0-3.3V</a:t>
                      </a:r>
                    </a:p>
                  </p:txBody>
                </p:sp>
                <p:sp>
                  <p:nvSpPr>
                    <p:cNvPr id="46" name="Rounded Rectangle 45"/>
                    <p:cNvSpPr/>
                    <p:nvPr/>
                  </p:nvSpPr>
                  <p:spPr>
                    <a:xfrm>
                      <a:off x="457200" y="3520617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457200" y="3870470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457200" y="4223194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8705303" y="2600479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8705303" y="2957095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8705303" y="3304567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flipV="1">
                      <a:off x="8705303" y="3652039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V="1">
                      <a:off x="8705303" y="4002938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flipV="1">
                      <a:off x="8705303" y="4356127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 flipV="1">
                      <a:off x="8705303" y="4703755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8705303" y="5057502"/>
                      <a:ext cx="2926080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Flowchart: Connector 56"/>
                    <p:cNvSpPr/>
                    <p:nvPr/>
                  </p:nvSpPr>
                  <p:spPr>
                    <a:xfrm>
                      <a:off x="8659583" y="2554759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Flowchart: Connector 57"/>
                    <p:cNvSpPr/>
                    <p:nvPr/>
                  </p:nvSpPr>
                  <p:spPr>
                    <a:xfrm>
                      <a:off x="8659583" y="291122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Flowchart: Connector 58"/>
                    <p:cNvSpPr/>
                    <p:nvPr/>
                  </p:nvSpPr>
                  <p:spPr>
                    <a:xfrm>
                      <a:off x="8659583" y="3259537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Flowchart: Connector 59"/>
                    <p:cNvSpPr/>
                    <p:nvPr/>
                  </p:nvSpPr>
                  <p:spPr>
                    <a:xfrm>
                      <a:off x="8659583" y="360273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Flowchart: Connector 60"/>
                    <p:cNvSpPr/>
                    <p:nvPr/>
                  </p:nvSpPr>
                  <p:spPr>
                    <a:xfrm>
                      <a:off x="8661140" y="395379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Flowchart: Connector 61"/>
                    <p:cNvSpPr/>
                    <p:nvPr/>
                  </p:nvSpPr>
                  <p:spPr>
                    <a:xfrm>
                      <a:off x="8659583" y="43048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Flowchart: Connector 62"/>
                    <p:cNvSpPr/>
                    <p:nvPr/>
                  </p:nvSpPr>
                  <p:spPr>
                    <a:xfrm>
                      <a:off x="8659583" y="465590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Flowchart: Connector 63"/>
                    <p:cNvSpPr/>
                    <p:nvPr/>
                  </p:nvSpPr>
                  <p:spPr>
                    <a:xfrm>
                      <a:off x="8659583" y="501137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Flowchart: Connector 64"/>
                    <p:cNvSpPr/>
                    <p:nvPr/>
                  </p:nvSpPr>
                  <p:spPr>
                    <a:xfrm>
                      <a:off x="11585663" y="25510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Flowchart: Connector 65"/>
                    <p:cNvSpPr/>
                    <p:nvPr/>
                  </p:nvSpPr>
                  <p:spPr>
                    <a:xfrm>
                      <a:off x="11585663" y="2911220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Flowchart: Connector 66"/>
                    <p:cNvSpPr/>
                    <p:nvPr/>
                  </p:nvSpPr>
                  <p:spPr>
                    <a:xfrm>
                      <a:off x="11585663" y="3259003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Flowchart: Connector 67"/>
                    <p:cNvSpPr/>
                    <p:nvPr/>
                  </p:nvSpPr>
                  <p:spPr>
                    <a:xfrm>
                      <a:off x="11584106" y="360959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Flowchart: Connector 68"/>
                    <p:cNvSpPr/>
                    <p:nvPr/>
                  </p:nvSpPr>
                  <p:spPr>
                    <a:xfrm>
                      <a:off x="11584106" y="3952377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Flowchart: Connector 69"/>
                    <p:cNvSpPr/>
                    <p:nvPr/>
                  </p:nvSpPr>
                  <p:spPr>
                    <a:xfrm>
                      <a:off x="11584106" y="430484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Flowchart: Connector 70"/>
                    <p:cNvSpPr/>
                    <p:nvPr/>
                  </p:nvSpPr>
                  <p:spPr>
                    <a:xfrm>
                      <a:off x="11584106" y="4655901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Flowchart: Connector 71"/>
                    <p:cNvSpPr/>
                    <p:nvPr/>
                  </p:nvSpPr>
                  <p:spPr>
                    <a:xfrm>
                      <a:off x="11584106" y="5006956"/>
                      <a:ext cx="91440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ounded Rectangle 72"/>
                    <p:cNvSpPr/>
                    <p:nvPr/>
                  </p:nvSpPr>
                  <p:spPr>
                    <a:xfrm>
                      <a:off x="8796743" y="2469952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74" name="Rounded Rectangle 73"/>
                    <p:cNvSpPr/>
                    <p:nvPr/>
                  </p:nvSpPr>
                  <p:spPr>
                    <a:xfrm>
                      <a:off x="8796743" y="2830125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Not Connected</a:t>
                      </a:r>
                    </a:p>
                  </p:txBody>
                </p:sp>
                <p:sp>
                  <p:nvSpPr>
                    <p:cNvPr id="75" name="Rounded Rectangle 74"/>
                    <p:cNvSpPr/>
                    <p:nvPr/>
                  </p:nvSpPr>
                  <p:spPr>
                    <a:xfrm>
                      <a:off x="8796743" y="3175372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P10 Input (default) or Output</a:t>
                      </a:r>
                    </a:p>
                  </p:txBody>
                </p:sp>
                <p:sp>
                  <p:nvSpPr>
                    <p:cNvPr id="76" name="Rounded Rectangle 75"/>
                    <p:cNvSpPr/>
                    <p:nvPr/>
                  </p:nvSpPr>
                  <p:spPr>
                    <a:xfrm>
                      <a:off x="8796743" y="4924568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GND Rail</a:t>
                      </a:r>
                    </a:p>
                  </p:txBody>
                </p:sp>
                <p:sp>
                  <p:nvSpPr>
                    <p:cNvPr id="77" name="Rounded Rectangle 76"/>
                    <p:cNvSpPr/>
                    <p:nvPr/>
                  </p:nvSpPr>
                  <p:spPr>
                    <a:xfrm>
                      <a:off x="8796743" y="4572214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VIN Out (5.4V @ 5A)</a:t>
                      </a:r>
                    </a:p>
                  </p:txBody>
                </p:sp>
                <p:sp>
                  <p:nvSpPr>
                    <p:cNvPr id="78" name="Rounded Rectangle 77"/>
                    <p:cNvSpPr/>
                    <p:nvPr/>
                  </p:nvSpPr>
                  <p:spPr>
                    <a:xfrm>
                      <a:off x="8796743" y="3520618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P9 – Servo PWM</a:t>
                      </a:r>
                    </a:p>
                  </p:txBody>
                </p:sp>
                <p:sp>
                  <p:nvSpPr>
                    <p:cNvPr id="79" name="Rounded Rectangle 78"/>
                    <p:cNvSpPr/>
                    <p:nvPr/>
                  </p:nvSpPr>
                  <p:spPr>
                    <a:xfrm>
                      <a:off x="8796743" y="3870470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P8 – Servo PWM</a:t>
                      </a:r>
                    </a:p>
                  </p:txBody>
                </p:sp>
                <p:sp>
                  <p:nvSpPr>
                    <p:cNvPr id="80" name="Rounded Rectangle 79"/>
                    <p:cNvSpPr/>
                    <p:nvPr/>
                  </p:nvSpPr>
                  <p:spPr>
                    <a:xfrm>
                      <a:off x="8796743" y="4223194"/>
                      <a:ext cx="27432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P7 – Servo PWM</a:t>
                      </a:r>
                    </a:p>
                  </p:txBody>
                </p:sp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5591" y="206933"/>
                      <a:ext cx="2884810" cy="85582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641480" y="1116548"/>
                      <a:ext cx="2648802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r"/>
                      <a:r>
                        <a:rPr lang="en-US" sz="2800" dirty="0">
                          <a:ln w="0"/>
                          <a:latin typeface="Arial Black" panose="020B0A04020102020204" pitchFamily="34" charset="0"/>
                        </a:rPr>
                        <a:t>Servo Shield</a:t>
                      </a:r>
                    </a:p>
                    <a:p>
                      <a:pPr algn="r"/>
                      <a:r>
                        <a:rPr lang="en-US" sz="2800" dirty="0">
                          <a:ln w="0"/>
                          <a:latin typeface="Arial Black" panose="020B0A04020102020204" pitchFamily="34" charset="0"/>
                        </a:rPr>
                        <a:t>Pinout</a:t>
                      </a:r>
                    </a:p>
                  </p:txBody>
                </p: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11A10FFD-4747-F1A0-E92D-A1E9876890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40905" y="5057090"/>
                      <a:ext cx="1002453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Flowchart: Connector 89">
                      <a:extLst>
                        <a:ext uri="{FF2B5EF4-FFF2-40B4-BE49-F238E27FC236}">
                          <a16:creationId xmlns:a16="http://schemas.microsoft.com/office/drawing/2014/main" id="{1F841975-9192-F242-9BD4-B49BC00DA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3358" y="5011370"/>
                      <a:ext cx="91092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ounded Rectangle 43">
                      <a:extLst>
                        <a:ext uri="{FF2B5EF4-FFF2-40B4-BE49-F238E27FC236}">
                          <a16:creationId xmlns:a16="http://schemas.microsoft.com/office/drawing/2014/main" id="{87F15BF7-D780-713D-0BD4-1B3069D28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3500" y="4919560"/>
                      <a:ext cx="9398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/>
                        <a:t>3.3V Rail</a:t>
                      </a:r>
                    </a:p>
                  </p:txBody>
                </p: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F548ADA1-C0F5-A798-3DE5-D42B0FD1A9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17944" y="5046457"/>
                      <a:ext cx="1002453" cy="0"/>
                    </a:xfrm>
                    <a:prstGeom prst="line">
                      <a:avLst/>
                    </a:prstGeom>
                    <a:ln w="50800" cap="rnd"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Flowchart: Connector 97">
                      <a:extLst>
                        <a:ext uri="{FF2B5EF4-FFF2-40B4-BE49-F238E27FC236}">
                          <a16:creationId xmlns:a16="http://schemas.microsoft.com/office/drawing/2014/main" id="{252D1A8C-2739-BDE9-EF47-033F6765D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6852" y="5000325"/>
                      <a:ext cx="91091" cy="9144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Rounded Rectangle 75">
                      <a:extLst>
                        <a:ext uri="{FF2B5EF4-FFF2-40B4-BE49-F238E27FC236}">
                          <a16:creationId xmlns:a16="http://schemas.microsoft.com/office/drawing/2014/main" id="{656CCE75-8DB9-27DF-52D9-EA34FBC48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9383" y="4913524"/>
                      <a:ext cx="939800" cy="253629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GND Rail</a:t>
                      </a:r>
                    </a:p>
                  </p:txBody>
                </p:sp>
                <p:sp>
                  <p:nvSpPr>
                    <p:cNvPr id="104" name="Rectangle: Rounded Corners 103">
                      <a:extLst>
                        <a:ext uri="{FF2B5EF4-FFF2-40B4-BE49-F238E27FC236}">
                          <a16:creationId xmlns:a16="http://schemas.microsoft.com/office/drawing/2014/main" id="{353D68CF-47D6-264D-04D0-C942DCBE1E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0452" y="6700094"/>
                      <a:ext cx="196789" cy="168064"/>
                    </a:xfrm>
                    <a:prstGeom prst="roundRect">
                      <a:avLst/>
                    </a:prstGeom>
                    <a:solidFill>
                      <a:schemeClr val="accent3">
                        <a:alpha val="90000"/>
                      </a:schemeClr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28ABD4CB-9A19-7D35-991B-90AFD513D2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82788" y="6778934"/>
                      <a:ext cx="1920719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ADC 4-20 mA Mode Jumper</a:t>
                      </a:r>
                    </a:p>
                  </p:txBody>
                </p:sp>
                <p:sp>
                  <p:nvSpPr>
                    <p:cNvPr id="122" name="Rectangle: Rounded Corners 121">
                      <a:extLst>
                        <a:ext uri="{FF2B5EF4-FFF2-40B4-BE49-F238E27FC236}">
                          <a16:creationId xmlns:a16="http://schemas.microsoft.com/office/drawing/2014/main" id="{C5B79E2E-FE67-227B-5212-54FE9A648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7311" y="7936667"/>
                      <a:ext cx="196789" cy="168064"/>
                    </a:xfrm>
                    <a:prstGeom prst="roundRect">
                      <a:avLst/>
                    </a:prstGeom>
                    <a:solidFill>
                      <a:schemeClr val="accent3">
                        <a:alpha val="90000"/>
                      </a:schemeClr>
                    </a:solidFill>
                    <a:ln>
                      <a:noFill/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Arrow: Down 122">
                      <a:extLst>
                        <a:ext uri="{FF2B5EF4-FFF2-40B4-BE49-F238E27FC236}">
                          <a16:creationId xmlns:a16="http://schemas.microsoft.com/office/drawing/2014/main" id="{08847615-842B-37CB-8BDC-AFF6F07323A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281461" y="5322572"/>
                      <a:ext cx="322265" cy="2213178"/>
                    </a:xfrm>
                    <a:prstGeom prst="downArrow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4D294D0E-A846-B500-21E4-B6212EBEC5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2537" y="6290879"/>
                      <a:ext cx="920445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P10 Jumper</a:t>
                      </a:r>
                    </a:p>
                  </p:txBody>
                </p:sp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24E57D52-1C9F-5160-02FC-F09D86071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6895" y="7890155"/>
                      <a:ext cx="1156087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P10 I/O Jumper</a:t>
                      </a:r>
                    </a:p>
                  </p:txBody>
                </p:sp>
                <p:sp>
                  <p:nvSpPr>
                    <p:cNvPr id="127" name="Arrow: Down 126">
                      <a:extLst>
                        <a:ext uri="{FF2B5EF4-FFF2-40B4-BE49-F238E27FC236}">
                          <a16:creationId xmlns:a16="http://schemas.microsoft.com/office/drawing/2014/main" id="{BBF625EF-5F1C-0D61-27C3-FC1CA7631FE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034621" y="7281682"/>
                      <a:ext cx="322265" cy="756407"/>
                    </a:xfrm>
                    <a:prstGeom prst="downArrow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FD6D5FF2-C0E5-E4A2-8833-0FF7ADD8F7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82788" y="7521385"/>
                      <a:ext cx="841897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dirty="0"/>
                        <a:t>P6 Jumper</a:t>
                      </a:r>
                    </a:p>
                  </p:txBody>
                </p:sp>
              </p:grp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CC695D47-CD66-5897-C7AE-20EC1C43C706}"/>
                      </a:ext>
                    </a:extLst>
                  </p:cNvPr>
                  <p:cNvSpPr/>
                  <p:nvPr/>
                </p:nvSpPr>
                <p:spPr>
                  <a:xfrm>
                    <a:off x="8924748" y="570340"/>
                    <a:ext cx="2487190" cy="48798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A gray box over a solder jumper is the default setting from the factory</a:t>
                    </a:r>
                  </a:p>
                </p:txBody>
              </p:sp>
            </p:grpSp>
            <p:sp>
              <p:nvSpPr>
                <p:cNvPr id="86" name="Arrow: Down 85">
                  <a:extLst>
                    <a:ext uri="{FF2B5EF4-FFF2-40B4-BE49-F238E27FC236}">
                      <a16:creationId xmlns:a16="http://schemas.microsoft.com/office/drawing/2014/main" id="{02F5E6B8-37FC-5F1F-FB47-5725CEFBAB56}"/>
                    </a:ext>
                  </a:extLst>
                </p:cNvPr>
                <p:cNvSpPr/>
                <p:nvPr/>
              </p:nvSpPr>
              <p:spPr>
                <a:xfrm rot="16200000">
                  <a:off x="4243362" y="6917302"/>
                  <a:ext cx="322265" cy="2213179"/>
                </a:xfrm>
                <a:prstGeom prst="downArrow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795263B2-55E4-557D-7FA4-4FB1FCCF3D0C}"/>
                  </a:ext>
                </a:extLst>
              </p:cNvPr>
              <p:cNvSpPr/>
              <p:nvPr/>
            </p:nvSpPr>
            <p:spPr>
              <a:xfrm>
                <a:off x="7315200" y="7571091"/>
                <a:ext cx="196789" cy="16806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166EC860-716C-9DAC-95FE-B0DE71E1DC83}"/>
                  </a:ext>
                </a:extLst>
              </p:cNvPr>
              <p:cNvSpPr/>
              <p:nvPr/>
            </p:nvSpPr>
            <p:spPr>
              <a:xfrm rot="16200000">
                <a:off x="5454241" y="6967139"/>
                <a:ext cx="196789" cy="168064"/>
              </a:xfrm>
              <a:prstGeom prst="roundRect">
                <a:avLst/>
              </a:pr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05DE18-1831-0F97-011E-A6627F2F6B0B}"/>
                </a:ext>
              </a:extLst>
            </p:cNvPr>
            <p:cNvSpPr/>
            <p:nvPr/>
          </p:nvSpPr>
          <p:spPr>
            <a:xfrm rot="16200000">
              <a:off x="4977882" y="6967138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E0EE27-ECE3-E747-AF9E-B91AE222062C}"/>
                </a:ext>
              </a:extLst>
            </p:cNvPr>
            <p:cNvSpPr/>
            <p:nvPr/>
          </p:nvSpPr>
          <p:spPr>
            <a:xfrm>
              <a:off x="5627136" y="6355517"/>
              <a:ext cx="196789" cy="168064"/>
            </a:xfrm>
            <a:prstGeom prst="roundRect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Bent 13">
              <a:extLst>
                <a:ext uri="{FF2B5EF4-FFF2-40B4-BE49-F238E27FC236}">
                  <a16:creationId xmlns:a16="http://schemas.microsoft.com/office/drawing/2014/main" id="{10BD880C-2BC0-10F2-C9AE-C1222FFCCBC2}"/>
                </a:ext>
              </a:extLst>
            </p:cNvPr>
            <p:cNvSpPr/>
            <p:nvPr/>
          </p:nvSpPr>
          <p:spPr>
            <a:xfrm rot="5400000" flipV="1">
              <a:off x="7091017" y="6009036"/>
              <a:ext cx="595875" cy="2293805"/>
            </a:xfrm>
            <a:prstGeom prst="ben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8AFB77-CC45-26B1-CC84-C08779763401}"/>
                </a:ext>
              </a:extLst>
            </p:cNvPr>
            <p:cNvSpPr txBox="1"/>
            <p:nvPr/>
          </p:nvSpPr>
          <p:spPr>
            <a:xfrm>
              <a:off x="1824745" y="6907019"/>
              <a:ext cx="1336200" cy="27699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P7/P8/P9 Jumpers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CC0003C1-05E9-D618-191B-14BA44A87C61}"/>
                </a:ext>
              </a:extLst>
            </p:cNvPr>
            <p:cNvSpPr/>
            <p:nvPr/>
          </p:nvSpPr>
          <p:spPr>
            <a:xfrm rot="16200000">
              <a:off x="3910346" y="6272381"/>
              <a:ext cx="322265" cy="1547150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</TotalTime>
  <Words>92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38</cp:revision>
  <dcterms:created xsi:type="dcterms:W3CDTF">2016-11-15T01:04:52Z</dcterms:created>
  <dcterms:modified xsi:type="dcterms:W3CDTF">2024-04-20T07:08:06Z</dcterms:modified>
</cp:coreProperties>
</file>