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BF"/>
    <a:srgbClr val="424242"/>
    <a:srgbClr val="666666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852" y="240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5D2718-C955-4DF0-B9CB-ABF96B09274D}"/>
              </a:ext>
            </a:extLst>
          </p:cNvPr>
          <p:cNvGrpSpPr/>
          <p:nvPr/>
        </p:nvGrpSpPr>
        <p:grpSpPr>
          <a:xfrm>
            <a:off x="0" y="0"/>
            <a:ext cx="36576000" cy="24688800"/>
            <a:chOff x="0" y="0"/>
            <a:chExt cx="36576000" cy="246888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24688800"/>
            </a:xfrm>
            <a:prstGeom prst="rect">
              <a:avLst/>
            </a:prstGeom>
            <a:solidFill>
              <a:srgbClr val="3F7FBF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577A23-C2AD-475C-9842-3771A10AA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19530030"/>
              <a:ext cx="13252168" cy="3657600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E33522-FE02-4694-861E-07977313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0860" y="19910843"/>
              <a:ext cx="17167977" cy="2895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2020-10-05T02:48:26Z</dcterms:modified>
</cp:coreProperties>
</file>