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 id="2147483661" r:id="rId2"/>
  </p:sldMasterIdLst>
  <p:sldIdLst>
    <p:sldId id="256" r:id="rId3"/>
    <p:sldId id="298" r:id="rId4"/>
    <p:sldId id="288" r:id="rId5"/>
    <p:sldId id="270" r:id="rId6"/>
    <p:sldId id="284" r:id="rId7"/>
    <p:sldId id="266" r:id="rId8"/>
    <p:sldId id="285" r:id="rId9"/>
    <p:sldId id="269" r:id="rId10"/>
    <p:sldId id="276" r:id="rId11"/>
    <p:sldId id="258" r:id="rId12"/>
    <p:sldId id="294" r:id="rId13"/>
    <p:sldId id="295" r:id="rId14"/>
    <p:sldId id="297" r:id="rId15"/>
    <p:sldId id="287" r:id="rId16"/>
    <p:sldId id="283" r:id="rId17"/>
    <p:sldId id="271"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9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A64FFA-D1F6-4E83-84AC-487FD0C20DF9}" v="43" dt="2024-03-22T13:10:58.459"/>
    <p1510:client id="{61E7695A-7468-47BD-9F54-979EA95EDE12}" v="7" dt="2024-03-23T03:40:42.491"/>
    <p1510:client id="{B4FE10C8-8492-4D43-9079-B4FF4205802F}" v="91" dt="2024-03-23T01:12:36.9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11" d="100"/>
          <a:sy n="111" d="100"/>
        </p:scale>
        <p:origin x="5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gaura\Documents\cardiovascular-disease-prediction\data\metrics.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CA"/>
              <a:t>Metrics Comparison </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metrics!$B$1</c:f>
              <c:strCache>
                <c:ptCount val="1"/>
                <c:pt idx="0">
                  <c:v>Accuracy</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metrics!$A$2:$A$8</c:f>
              <c:strCache>
                <c:ptCount val="7"/>
                <c:pt idx="0">
                  <c:v>Light GBM</c:v>
                </c:pt>
                <c:pt idx="1">
                  <c:v>Gradient Boosting</c:v>
                </c:pt>
                <c:pt idx="2">
                  <c:v>Logistic Regression</c:v>
                </c:pt>
                <c:pt idx="3">
                  <c:v>SVM Model</c:v>
                </c:pt>
                <c:pt idx="4">
                  <c:v>XGBoost_CLF</c:v>
                </c:pt>
                <c:pt idx="5">
                  <c:v>Random Forest Model</c:v>
                </c:pt>
                <c:pt idx="6">
                  <c:v>KNN Classifier</c:v>
                </c:pt>
              </c:strCache>
            </c:strRef>
          </c:cat>
          <c:val>
            <c:numRef>
              <c:f>metrics!$B$2:$B$8</c:f>
              <c:numCache>
                <c:formatCode>General</c:formatCode>
                <c:ptCount val="7"/>
                <c:pt idx="0">
                  <c:v>0.72791798100000005</c:v>
                </c:pt>
                <c:pt idx="1">
                  <c:v>0.72928018400000005</c:v>
                </c:pt>
                <c:pt idx="2">
                  <c:v>0.72748781200000001</c:v>
                </c:pt>
                <c:pt idx="3">
                  <c:v>0.72928018400000005</c:v>
                </c:pt>
                <c:pt idx="4">
                  <c:v>0.73272153699999998</c:v>
                </c:pt>
                <c:pt idx="5">
                  <c:v>0.718956123</c:v>
                </c:pt>
                <c:pt idx="6">
                  <c:v>0.71529968499999996</c:v>
                </c:pt>
              </c:numCache>
            </c:numRef>
          </c:val>
          <c:extLst>
            <c:ext xmlns:c16="http://schemas.microsoft.com/office/drawing/2014/chart" uri="{C3380CC4-5D6E-409C-BE32-E72D297353CC}">
              <c16:uniqueId val="{00000000-9DDE-4B04-A50B-4614882CA164}"/>
            </c:ext>
          </c:extLst>
        </c:ser>
        <c:ser>
          <c:idx val="1"/>
          <c:order val="1"/>
          <c:tx>
            <c:strRef>
              <c:f>metrics!$C$1</c:f>
              <c:strCache>
                <c:ptCount val="1"/>
                <c:pt idx="0">
                  <c:v>Precision</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metrics!$A$2:$A$8</c:f>
              <c:strCache>
                <c:ptCount val="7"/>
                <c:pt idx="0">
                  <c:v>Light GBM</c:v>
                </c:pt>
                <c:pt idx="1">
                  <c:v>Gradient Boosting</c:v>
                </c:pt>
                <c:pt idx="2">
                  <c:v>Logistic Regression</c:v>
                </c:pt>
                <c:pt idx="3">
                  <c:v>SVM Model</c:v>
                </c:pt>
                <c:pt idx="4">
                  <c:v>XGBoost_CLF</c:v>
                </c:pt>
                <c:pt idx="5">
                  <c:v>Random Forest Model</c:v>
                </c:pt>
                <c:pt idx="6">
                  <c:v>KNN Classifier</c:v>
                </c:pt>
              </c:strCache>
            </c:strRef>
          </c:cat>
          <c:val>
            <c:numRef>
              <c:f>metrics!$C$2:$C$8</c:f>
              <c:numCache>
                <c:formatCode>General</c:formatCode>
                <c:ptCount val="7"/>
                <c:pt idx="0">
                  <c:v>0.74747155499999995</c:v>
                </c:pt>
                <c:pt idx="1">
                  <c:v>0.74651854200000001</c:v>
                </c:pt>
                <c:pt idx="2">
                  <c:v>0.70845558799999997</c:v>
                </c:pt>
                <c:pt idx="3">
                  <c:v>0.74362146299999998</c:v>
                </c:pt>
                <c:pt idx="4">
                  <c:v>0.75894447099999995</c:v>
                </c:pt>
                <c:pt idx="5">
                  <c:v>0.72524344600000001</c:v>
                </c:pt>
                <c:pt idx="6">
                  <c:v>0.71138443900000004</c:v>
                </c:pt>
              </c:numCache>
            </c:numRef>
          </c:val>
          <c:extLst>
            <c:ext xmlns:c16="http://schemas.microsoft.com/office/drawing/2014/chart" uri="{C3380CC4-5D6E-409C-BE32-E72D297353CC}">
              <c16:uniqueId val="{00000001-9DDE-4B04-A50B-4614882CA164}"/>
            </c:ext>
          </c:extLst>
        </c:ser>
        <c:ser>
          <c:idx val="2"/>
          <c:order val="2"/>
          <c:tx>
            <c:strRef>
              <c:f>metrics!$D$1</c:f>
              <c:strCache>
                <c:ptCount val="1"/>
                <c:pt idx="0">
                  <c:v>Recall</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metrics!$A$2:$A$8</c:f>
              <c:strCache>
                <c:ptCount val="7"/>
                <c:pt idx="0">
                  <c:v>Light GBM</c:v>
                </c:pt>
                <c:pt idx="1">
                  <c:v>Gradient Boosting</c:v>
                </c:pt>
                <c:pt idx="2">
                  <c:v>Logistic Regression</c:v>
                </c:pt>
                <c:pt idx="3">
                  <c:v>SVM Model</c:v>
                </c:pt>
                <c:pt idx="4">
                  <c:v>XGBoost_CLF</c:v>
                </c:pt>
                <c:pt idx="5">
                  <c:v>Random Forest Model</c:v>
                </c:pt>
                <c:pt idx="6">
                  <c:v>KNN Classifier</c:v>
                </c:pt>
              </c:strCache>
            </c:strRef>
          </c:cat>
          <c:val>
            <c:numRef>
              <c:f>metrics!$D$2:$D$8</c:f>
              <c:numCache>
                <c:formatCode>General</c:formatCode>
                <c:ptCount val="7"/>
                <c:pt idx="0">
                  <c:v>0.68283528199999999</c:v>
                </c:pt>
                <c:pt idx="1">
                  <c:v>0.68875414999999995</c:v>
                </c:pt>
                <c:pt idx="2">
                  <c:v>0.76685433800000002</c:v>
                </c:pt>
                <c:pt idx="3">
                  <c:v>0.69423993100000003</c:v>
                </c:pt>
                <c:pt idx="4">
                  <c:v>0.67677205100000004</c:v>
                </c:pt>
                <c:pt idx="5">
                  <c:v>0.69885953499999998</c:v>
                </c:pt>
                <c:pt idx="6">
                  <c:v>0.71805976599999999</c:v>
                </c:pt>
              </c:numCache>
            </c:numRef>
          </c:val>
          <c:extLst>
            <c:ext xmlns:c16="http://schemas.microsoft.com/office/drawing/2014/chart" uri="{C3380CC4-5D6E-409C-BE32-E72D297353CC}">
              <c16:uniqueId val="{00000002-9DDE-4B04-A50B-4614882CA164}"/>
            </c:ext>
          </c:extLst>
        </c:ser>
        <c:ser>
          <c:idx val="3"/>
          <c:order val="3"/>
          <c:tx>
            <c:strRef>
              <c:f>metrics!$E$1</c:f>
              <c:strCache>
                <c:ptCount val="1"/>
                <c:pt idx="0">
                  <c:v>F1 Score</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metrics!$A$2:$A$8</c:f>
              <c:strCache>
                <c:ptCount val="7"/>
                <c:pt idx="0">
                  <c:v>Light GBM</c:v>
                </c:pt>
                <c:pt idx="1">
                  <c:v>Gradient Boosting</c:v>
                </c:pt>
                <c:pt idx="2">
                  <c:v>Logistic Regression</c:v>
                </c:pt>
                <c:pt idx="3">
                  <c:v>SVM Model</c:v>
                </c:pt>
                <c:pt idx="4">
                  <c:v>XGBoost_CLF</c:v>
                </c:pt>
                <c:pt idx="5">
                  <c:v>Random Forest Model</c:v>
                </c:pt>
                <c:pt idx="6">
                  <c:v>KNN Classifier</c:v>
                </c:pt>
              </c:strCache>
            </c:strRef>
          </c:cat>
          <c:val>
            <c:numRef>
              <c:f>metrics!$E$2:$E$8</c:f>
              <c:numCache>
                <c:formatCode>General</c:formatCode>
                <c:ptCount val="7"/>
                <c:pt idx="0">
                  <c:v>0.71369294599999999</c:v>
                </c:pt>
                <c:pt idx="1">
                  <c:v>0.71647394499999995</c:v>
                </c:pt>
                <c:pt idx="2">
                  <c:v>0.73649913300000003</c:v>
                </c:pt>
                <c:pt idx="3">
                  <c:v>0.71808272399999995</c:v>
                </c:pt>
                <c:pt idx="4">
                  <c:v>0.71550671600000004</c:v>
                </c:pt>
                <c:pt idx="5">
                  <c:v>0.71180708699999995</c:v>
                </c:pt>
                <c:pt idx="6">
                  <c:v>0.71470651600000001</c:v>
                </c:pt>
              </c:numCache>
            </c:numRef>
          </c:val>
          <c:extLst>
            <c:ext xmlns:c16="http://schemas.microsoft.com/office/drawing/2014/chart" uri="{C3380CC4-5D6E-409C-BE32-E72D297353CC}">
              <c16:uniqueId val="{00000003-9DDE-4B04-A50B-4614882CA164}"/>
            </c:ext>
          </c:extLst>
        </c:ser>
        <c:ser>
          <c:idx val="4"/>
          <c:order val="4"/>
          <c:tx>
            <c:strRef>
              <c:f>metrics!$F$1</c:f>
              <c:strCache>
                <c:ptCount val="1"/>
                <c:pt idx="0">
                  <c:v>ROC Auc</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metrics!$A$2:$A$8</c:f>
              <c:strCache>
                <c:ptCount val="7"/>
                <c:pt idx="0">
                  <c:v>Light GBM</c:v>
                </c:pt>
                <c:pt idx="1">
                  <c:v>Gradient Boosting</c:v>
                </c:pt>
                <c:pt idx="2">
                  <c:v>Logistic Regression</c:v>
                </c:pt>
                <c:pt idx="3">
                  <c:v>SVM Model</c:v>
                </c:pt>
                <c:pt idx="4">
                  <c:v>XGBoost_CLF</c:v>
                </c:pt>
                <c:pt idx="5">
                  <c:v>Random Forest Model</c:v>
                </c:pt>
                <c:pt idx="6">
                  <c:v>KNN Classifier</c:v>
                </c:pt>
              </c:strCache>
            </c:strRef>
          </c:cat>
          <c:val>
            <c:numRef>
              <c:f>metrics!$F$2:$F$8</c:f>
              <c:numCache>
                <c:formatCode>General</c:formatCode>
                <c:ptCount val="7"/>
                <c:pt idx="0">
                  <c:v>0.79888473900000001</c:v>
                </c:pt>
                <c:pt idx="1">
                  <c:v>0.79567232600000004</c:v>
                </c:pt>
                <c:pt idx="2">
                  <c:v>0.79559185899999996</c:v>
                </c:pt>
                <c:pt idx="3">
                  <c:v>0.79414892100000001</c:v>
                </c:pt>
                <c:pt idx="4">
                  <c:v>0.79253907499999998</c:v>
                </c:pt>
                <c:pt idx="5">
                  <c:v>0.77585260700000003</c:v>
                </c:pt>
                <c:pt idx="6">
                  <c:v>0.76010931699999995</c:v>
                </c:pt>
              </c:numCache>
            </c:numRef>
          </c:val>
          <c:extLst>
            <c:ext xmlns:c16="http://schemas.microsoft.com/office/drawing/2014/chart" uri="{C3380CC4-5D6E-409C-BE32-E72D297353CC}">
              <c16:uniqueId val="{00000004-9DDE-4B04-A50B-4614882CA164}"/>
            </c:ext>
          </c:extLst>
        </c:ser>
        <c:dLbls>
          <c:showLegendKey val="0"/>
          <c:showVal val="0"/>
          <c:showCatName val="0"/>
          <c:showSerName val="0"/>
          <c:showPercent val="0"/>
          <c:showBubbleSize val="0"/>
        </c:dLbls>
        <c:gapWidth val="115"/>
        <c:overlap val="-20"/>
        <c:axId val="948907888"/>
        <c:axId val="948903088"/>
      </c:barChart>
      <c:catAx>
        <c:axId val="948907888"/>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8903088"/>
        <c:crosses val="autoZero"/>
        <c:auto val="1"/>
        <c:lblAlgn val="ctr"/>
        <c:lblOffset val="100"/>
        <c:noMultiLvlLbl val="0"/>
      </c:catAx>
      <c:valAx>
        <c:axId val="94890308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89078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9FF5C4-8DDC-4852-9186-87B125CC1AE4}" type="doc">
      <dgm:prSet loTypeId="urn:microsoft.com/office/officeart/2008/layout/LinedList" loCatId="list" qsTypeId="urn:microsoft.com/office/officeart/2005/8/quickstyle/simple1" qsCatId="simple" csTypeId="urn:microsoft.com/office/officeart/2005/8/colors/colorful5" csCatId="colorful"/>
      <dgm:spPr/>
      <dgm:t>
        <a:bodyPr/>
        <a:lstStyle/>
        <a:p>
          <a:endParaRPr lang="en-US"/>
        </a:p>
      </dgm:t>
    </dgm:pt>
    <dgm:pt modelId="{02FF7BB7-0381-4436-8BBE-2AE47A6A230B}">
      <dgm:prSet/>
      <dgm:spPr/>
      <dgm:t>
        <a:bodyPr/>
        <a:lstStyle/>
        <a:p>
          <a:r>
            <a:rPr lang="en-CA" b="0"/>
            <a:t>Recap</a:t>
          </a:r>
          <a:endParaRPr lang="en-US"/>
        </a:p>
      </dgm:t>
    </dgm:pt>
    <dgm:pt modelId="{1ED04EDC-5D43-4DCB-BD8E-71B21F896A79}" type="parTrans" cxnId="{167CA4A4-393C-44B5-A9CF-1AD927D1AD40}">
      <dgm:prSet/>
      <dgm:spPr/>
      <dgm:t>
        <a:bodyPr/>
        <a:lstStyle/>
        <a:p>
          <a:endParaRPr lang="en-US"/>
        </a:p>
      </dgm:t>
    </dgm:pt>
    <dgm:pt modelId="{FB36D0E1-E578-49DF-A776-67D7A267F5E4}" type="sibTrans" cxnId="{167CA4A4-393C-44B5-A9CF-1AD927D1AD40}">
      <dgm:prSet/>
      <dgm:spPr/>
      <dgm:t>
        <a:bodyPr/>
        <a:lstStyle/>
        <a:p>
          <a:endParaRPr lang="en-US"/>
        </a:p>
      </dgm:t>
    </dgm:pt>
    <dgm:pt modelId="{AB87DE48-D13B-4C52-BA31-CEAC865E8928}">
      <dgm:prSet/>
      <dgm:spPr/>
      <dgm:t>
        <a:bodyPr/>
        <a:lstStyle/>
        <a:p>
          <a:r>
            <a:rPr lang="en-CA" b="0"/>
            <a:t>Modularizing</a:t>
          </a:r>
          <a:endParaRPr lang="en-US"/>
        </a:p>
      </dgm:t>
    </dgm:pt>
    <dgm:pt modelId="{436BEE9A-510D-48C6-B261-76DA1CD01457}" type="parTrans" cxnId="{6ED3FCE8-F5F4-4EEF-9B1A-BE3A07CB6625}">
      <dgm:prSet/>
      <dgm:spPr/>
      <dgm:t>
        <a:bodyPr/>
        <a:lstStyle/>
        <a:p>
          <a:endParaRPr lang="en-US"/>
        </a:p>
      </dgm:t>
    </dgm:pt>
    <dgm:pt modelId="{5114039D-2C20-42D5-A823-9F0EC5F75EF9}" type="sibTrans" cxnId="{6ED3FCE8-F5F4-4EEF-9B1A-BE3A07CB6625}">
      <dgm:prSet/>
      <dgm:spPr/>
      <dgm:t>
        <a:bodyPr/>
        <a:lstStyle/>
        <a:p>
          <a:endParaRPr lang="en-US"/>
        </a:p>
      </dgm:t>
    </dgm:pt>
    <dgm:pt modelId="{6063F46D-702A-4E75-A147-CCA98BF1046B}">
      <dgm:prSet/>
      <dgm:spPr/>
      <dgm:t>
        <a:bodyPr/>
        <a:lstStyle/>
        <a:p>
          <a:r>
            <a:rPr lang="en-CA" b="0"/>
            <a:t>Models</a:t>
          </a:r>
          <a:endParaRPr lang="en-US"/>
        </a:p>
      </dgm:t>
    </dgm:pt>
    <dgm:pt modelId="{83560857-4C9E-4974-8BF9-C8C01DB25F00}" type="parTrans" cxnId="{9EC56486-0BB2-4A9F-992F-FD0009B479C5}">
      <dgm:prSet/>
      <dgm:spPr/>
      <dgm:t>
        <a:bodyPr/>
        <a:lstStyle/>
        <a:p>
          <a:endParaRPr lang="en-US"/>
        </a:p>
      </dgm:t>
    </dgm:pt>
    <dgm:pt modelId="{D8DBE6F9-641C-4171-919E-FBE0D881F429}" type="sibTrans" cxnId="{9EC56486-0BB2-4A9F-992F-FD0009B479C5}">
      <dgm:prSet/>
      <dgm:spPr/>
      <dgm:t>
        <a:bodyPr/>
        <a:lstStyle/>
        <a:p>
          <a:endParaRPr lang="en-US"/>
        </a:p>
      </dgm:t>
    </dgm:pt>
    <dgm:pt modelId="{04D7D41A-1E2A-4546-947B-5D6EC96E4E8A}">
      <dgm:prSet/>
      <dgm:spPr/>
      <dgm:t>
        <a:bodyPr/>
        <a:lstStyle/>
        <a:p>
          <a:r>
            <a:rPr lang="en-CA" b="0"/>
            <a:t>Model Evaluation</a:t>
          </a:r>
          <a:endParaRPr lang="en-US"/>
        </a:p>
      </dgm:t>
    </dgm:pt>
    <dgm:pt modelId="{45A453D3-E537-462B-A86B-FBA1656C0395}" type="parTrans" cxnId="{2DDBD670-7424-433B-B475-51193ABC48AB}">
      <dgm:prSet/>
      <dgm:spPr/>
      <dgm:t>
        <a:bodyPr/>
        <a:lstStyle/>
        <a:p>
          <a:endParaRPr lang="en-US"/>
        </a:p>
      </dgm:t>
    </dgm:pt>
    <dgm:pt modelId="{E6834082-DF24-4930-A56A-CA6B16577A5C}" type="sibTrans" cxnId="{2DDBD670-7424-433B-B475-51193ABC48AB}">
      <dgm:prSet/>
      <dgm:spPr/>
      <dgm:t>
        <a:bodyPr/>
        <a:lstStyle/>
        <a:p>
          <a:endParaRPr lang="en-US"/>
        </a:p>
      </dgm:t>
    </dgm:pt>
    <dgm:pt modelId="{CC7A3F29-5BE2-4840-A9A8-53D89E0866AA}">
      <dgm:prSet/>
      <dgm:spPr/>
      <dgm:t>
        <a:bodyPr/>
        <a:lstStyle/>
        <a:p>
          <a:r>
            <a:rPr lang="en-CA" b="0"/>
            <a:t>Model Selection</a:t>
          </a:r>
          <a:endParaRPr lang="en-US"/>
        </a:p>
      </dgm:t>
    </dgm:pt>
    <dgm:pt modelId="{BFC444E5-C16C-401B-930E-5255C3158987}" type="parTrans" cxnId="{64FDE6B2-AD05-4BA6-B39F-C5D2D0558C59}">
      <dgm:prSet/>
      <dgm:spPr/>
      <dgm:t>
        <a:bodyPr/>
        <a:lstStyle/>
        <a:p>
          <a:endParaRPr lang="en-US"/>
        </a:p>
      </dgm:t>
    </dgm:pt>
    <dgm:pt modelId="{124D79DC-5738-41ED-A12E-9731F89A2637}" type="sibTrans" cxnId="{64FDE6B2-AD05-4BA6-B39F-C5D2D0558C59}">
      <dgm:prSet/>
      <dgm:spPr/>
      <dgm:t>
        <a:bodyPr/>
        <a:lstStyle/>
        <a:p>
          <a:endParaRPr lang="en-US"/>
        </a:p>
      </dgm:t>
    </dgm:pt>
    <dgm:pt modelId="{9050C4BF-05BE-42F7-BD13-2E244C4EA154}" type="pres">
      <dgm:prSet presAssocID="{FF9FF5C4-8DDC-4852-9186-87B125CC1AE4}" presName="vert0" presStyleCnt="0">
        <dgm:presLayoutVars>
          <dgm:dir/>
          <dgm:animOne val="branch"/>
          <dgm:animLvl val="lvl"/>
        </dgm:presLayoutVars>
      </dgm:prSet>
      <dgm:spPr/>
    </dgm:pt>
    <dgm:pt modelId="{345F3A94-4C53-45AC-8CF3-5D308D89F078}" type="pres">
      <dgm:prSet presAssocID="{02FF7BB7-0381-4436-8BBE-2AE47A6A230B}" presName="thickLine" presStyleLbl="alignNode1" presStyleIdx="0" presStyleCnt="5"/>
      <dgm:spPr/>
    </dgm:pt>
    <dgm:pt modelId="{44FEFBD3-10B6-4743-87BD-297A6600EB38}" type="pres">
      <dgm:prSet presAssocID="{02FF7BB7-0381-4436-8BBE-2AE47A6A230B}" presName="horz1" presStyleCnt="0"/>
      <dgm:spPr/>
    </dgm:pt>
    <dgm:pt modelId="{E43944FD-3904-4453-9B6E-ADC57282F584}" type="pres">
      <dgm:prSet presAssocID="{02FF7BB7-0381-4436-8BBE-2AE47A6A230B}" presName="tx1" presStyleLbl="revTx" presStyleIdx="0" presStyleCnt="5"/>
      <dgm:spPr/>
    </dgm:pt>
    <dgm:pt modelId="{792144F2-381D-49AB-94BB-19E43BA9FCB7}" type="pres">
      <dgm:prSet presAssocID="{02FF7BB7-0381-4436-8BBE-2AE47A6A230B}" presName="vert1" presStyleCnt="0"/>
      <dgm:spPr/>
    </dgm:pt>
    <dgm:pt modelId="{4BED5B21-2E9C-4A20-B73D-34BC9427FB1A}" type="pres">
      <dgm:prSet presAssocID="{AB87DE48-D13B-4C52-BA31-CEAC865E8928}" presName="thickLine" presStyleLbl="alignNode1" presStyleIdx="1" presStyleCnt="5"/>
      <dgm:spPr/>
    </dgm:pt>
    <dgm:pt modelId="{11DC3B56-3DFD-4B89-A857-D75BAA453656}" type="pres">
      <dgm:prSet presAssocID="{AB87DE48-D13B-4C52-BA31-CEAC865E8928}" presName="horz1" presStyleCnt="0"/>
      <dgm:spPr/>
    </dgm:pt>
    <dgm:pt modelId="{8825D22B-C3C4-47F5-9F9D-D0E10C9F854E}" type="pres">
      <dgm:prSet presAssocID="{AB87DE48-D13B-4C52-BA31-CEAC865E8928}" presName="tx1" presStyleLbl="revTx" presStyleIdx="1" presStyleCnt="5"/>
      <dgm:spPr/>
    </dgm:pt>
    <dgm:pt modelId="{231D75B8-CE8B-4549-A48D-0113B6805D35}" type="pres">
      <dgm:prSet presAssocID="{AB87DE48-D13B-4C52-BA31-CEAC865E8928}" presName="vert1" presStyleCnt="0"/>
      <dgm:spPr/>
    </dgm:pt>
    <dgm:pt modelId="{56E3A41F-EECE-4D37-B000-DB00E37A1581}" type="pres">
      <dgm:prSet presAssocID="{6063F46D-702A-4E75-A147-CCA98BF1046B}" presName="thickLine" presStyleLbl="alignNode1" presStyleIdx="2" presStyleCnt="5"/>
      <dgm:spPr/>
    </dgm:pt>
    <dgm:pt modelId="{B69079DD-526D-40A6-93DA-314D99ADBF5A}" type="pres">
      <dgm:prSet presAssocID="{6063F46D-702A-4E75-A147-CCA98BF1046B}" presName="horz1" presStyleCnt="0"/>
      <dgm:spPr/>
    </dgm:pt>
    <dgm:pt modelId="{A6F28F36-0B93-4948-A972-13BC8469D441}" type="pres">
      <dgm:prSet presAssocID="{6063F46D-702A-4E75-A147-CCA98BF1046B}" presName="tx1" presStyleLbl="revTx" presStyleIdx="2" presStyleCnt="5"/>
      <dgm:spPr/>
    </dgm:pt>
    <dgm:pt modelId="{2CA1130B-C617-49F4-93DE-9B99F9D82C08}" type="pres">
      <dgm:prSet presAssocID="{6063F46D-702A-4E75-A147-CCA98BF1046B}" presName="vert1" presStyleCnt="0"/>
      <dgm:spPr/>
    </dgm:pt>
    <dgm:pt modelId="{06DCCC78-29E1-410A-ADAD-8C12545067AE}" type="pres">
      <dgm:prSet presAssocID="{04D7D41A-1E2A-4546-947B-5D6EC96E4E8A}" presName="thickLine" presStyleLbl="alignNode1" presStyleIdx="3" presStyleCnt="5"/>
      <dgm:spPr/>
    </dgm:pt>
    <dgm:pt modelId="{B6064096-E8EA-4D98-A728-088BE6443A9A}" type="pres">
      <dgm:prSet presAssocID="{04D7D41A-1E2A-4546-947B-5D6EC96E4E8A}" presName="horz1" presStyleCnt="0"/>
      <dgm:spPr/>
    </dgm:pt>
    <dgm:pt modelId="{847A5691-426C-4C3A-8AD4-D98461DAA3D7}" type="pres">
      <dgm:prSet presAssocID="{04D7D41A-1E2A-4546-947B-5D6EC96E4E8A}" presName="tx1" presStyleLbl="revTx" presStyleIdx="3" presStyleCnt="5"/>
      <dgm:spPr/>
    </dgm:pt>
    <dgm:pt modelId="{A0FA4553-7BAC-4249-82E4-02402350A708}" type="pres">
      <dgm:prSet presAssocID="{04D7D41A-1E2A-4546-947B-5D6EC96E4E8A}" presName="vert1" presStyleCnt="0"/>
      <dgm:spPr/>
    </dgm:pt>
    <dgm:pt modelId="{684E56EE-D6AD-4621-812E-E17333B1D846}" type="pres">
      <dgm:prSet presAssocID="{CC7A3F29-5BE2-4840-A9A8-53D89E0866AA}" presName="thickLine" presStyleLbl="alignNode1" presStyleIdx="4" presStyleCnt="5"/>
      <dgm:spPr/>
    </dgm:pt>
    <dgm:pt modelId="{5B848B05-C058-4B1F-BF4E-E650547B4FB7}" type="pres">
      <dgm:prSet presAssocID="{CC7A3F29-5BE2-4840-A9A8-53D89E0866AA}" presName="horz1" presStyleCnt="0"/>
      <dgm:spPr/>
    </dgm:pt>
    <dgm:pt modelId="{CCC2301E-044C-4708-83B5-A1E988661461}" type="pres">
      <dgm:prSet presAssocID="{CC7A3F29-5BE2-4840-A9A8-53D89E0866AA}" presName="tx1" presStyleLbl="revTx" presStyleIdx="4" presStyleCnt="5"/>
      <dgm:spPr/>
    </dgm:pt>
    <dgm:pt modelId="{EDE3BFD4-517A-4CBF-A554-46F42C017EDA}" type="pres">
      <dgm:prSet presAssocID="{CC7A3F29-5BE2-4840-A9A8-53D89E0866AA}" presName="vert1" presStyleCnt="0"/>
      <dgm:spPr/>
    </dgm:pt>
  </dgm:ptLst>
  <dgm:cxnLst>
    <dgm:cxn modelId="{D2B44020-73E1-4A22-A2EF-38A2F6001A71}" type="presOf" srcId="{FF9FF5C4-8DDC-4852-9186-87B125CC1AE4}" destId="{9050C4BF-05BE-42F7-BD13-2E244C4EA154}" srcOrd="0" destOrd="0" presId="urn:microsoft.com/office/officeart/2008/layout/LinedList"/>
    <dgm:cxn modelId="{65871B3C-EEAF-426F-AC5C-182CC19D4D78}" type="presOf" srcId="{04D7D41A-1E2A-4546-947B-5D6EC96E4E8A}" destId="{847A5691-426C-4C3A-8AD4-D98461DAA3D7}" srcOrd="0" destOrd="0" presId="urn:microsoft.com/office/officeart/2008/layout/LinedList"/>
    <dgm:cxn modelId="{2DDBD670-7424-433B-B475-51193ABC48AB}" srcId="{FF9FF5C4-8DDC-4852-9186-87B125CC1AE4}" destId="{04D7D41A-1E2A-4546-947B-5D6EC96E4E8A}" srcOrd="3" destOrd="0" parTransId="{45A453D3-E537-462B-A86B-FBA1656C0395}" sibTransId="{E6834082-DF24-4930-A56A-CA6B16577A5C}"/>
    <dgm:cxn modelId="{DA572358-AF15-4E29-8A1F-066A03626E05}" type="presOf" srcId="{AB87DE48-D13B-4C52-BA31-CEAC865E8928}" destId="{8825D22B-C3C4-47F5-9F9D-D0E10C9F854E}" srcOrd="0" destOrd="0" presId="urn:microsoft.com/office/officeart/2008/layout/LinedList"/>
    <dgm:cxn modelId="{A7951F7C-E3D3-4CBA-973F-51FCAEFAFCDD}" type="presOf" srcId="{CC7A3F29-5BE2-4840-A9A8-53D89E0866AA}" destId="{CCC2301E-044C-4708-83B5-A1E988661461}" srcOrd="0" destOrd="0" presId="urn:microsoft.com/office/officeart/2008/layout/LinedList"/>
    <dgm:cxn modelId="{9EC56486-0BB2-4A9F-992F-FD0009B479C5}" srcId="{FF9FF5C4-8DDC-4852-9186-87B125CC1AE4}" destId="{6063F46D-702A-4E75-A147-CCA98BF1046B}" srcOrd="2" destOrd="0" parTransId="{83560857-4C9E-4974-8BF9-C8C01DB25F00}" sibTransId="{D8DBE6F9-641C-4171-919E-FBE0D881F429}"/>
    <dgm:cxn modelId="{167CA4A4-393C-44B5-A9CF-1AD927D1AD40}" srcId="{FF9FF5C4-8DDC-4852-9186-87B125CC1AE4}" destId="{02FF7BB7-0381-4436-8BBE-2AE47A6A230B}" srcOrd="0" destOrd="0" parTransId="{1ED04EDC-5D43-4DCB-BD8E-71B21F896A79}" sibTransId="{FB36D0E1-E578-49DF-A776-67D7A267F5E4}"/>
    <dgm:cxn modelId="{EA9751A5-6310-4184-9D43-0B7E915AF34A}" type="presOf" srcId="{02FF7BB7-0381-4436-8BBE-2AE47A6A230B}" destId="{E43944FD-3904-4453-9B6E-ADC57282F584}" srcOrd="0" destOrd="0" presId="urn:microsoft.com/office/officeart/2008/layout/LinedList"/>
    <dgm:cxn modelId="{64FDE6B2-AD05-4BA6-B39F-C5D2D0558C59}" srcId="{FF9FF5C4-8DDC-4852-9186-87B125CC1AE4}" destId="{CC7A3F29-5BE2-4840-A9A8-53D89E0866AA}" srcOrd="4" destOrd="0" parTransId="{BFC444E5-C16C-401B-930E-5255C3158987}" sibTransId="{124D79DC-5738-41ED-A12E-9731F89A2637}"/>
    <dgm:cxn modelId="{6ED3FCE8-F5F4-4EEF-9B1A-BE3A07CB6625}" srcId="{FF9FF5C4-8DDC-4852-9186-87B125CC1AE4}" destId="{AB87DE48-D13B-4C52-BA31-CEAC865E8928}" srcOrd="1" destOrd="0" parTransId="{436BEE9A-510D-48C6-B261-76DA1CD01457}" sibTransId="{5114039D-2C20-42D5-A823-9F0EC5F75EF9}"/>
    <dgm:cxn modelId="{1D89C5EC-DB61-476E-9462-7131C99836A1}" type="presOf" srcId="{6063F46D-702A-4E75-A147-CCA98BF1046B}" destId="{A6F28F36-0B93-4948-A972-13BC8469D441}" srcOrd="0" destOrd="0" presId="urn:microsoft.com/office/officeart/2008/layout/LinedList"/>
    <dgm:cxn modelId="{46426959-41CD-4653-8B1E-2A5EE40EC7BA}" type="presParOf" srcId="{9050C4BF-05BE-42F7-BD13-2E244C4EA154}" destId="{345F3A94-4C53-45AC-8CF3-5D308D89F078}" srcOrd="0" destOrd="0" presId="urn:microsoft.com/office/officeart/2008/layout/LinedList"/>
    <dgm:cxn modelId="{A9F329A1-589F-46EC-A9EA-FEAD5D0D3363}" type="presParOf" srcId="{9050C4BF-05BE-42F7-BD13-2E244C4EA154}" destId="{44FEFBD3-10B6-4743-87BD-297A6600EB38}" srcOrd="1" destOrd="0" presId="urn:microsoft.com/office/officeart/2008/layout/LinedList"/>
    <dgm:cxn modelId="{14DB68C1-21FF-4D75-BC57-0D29CE40057E}" type="presParOf" srcId="{44FEFBD3-10B6-4743-87BD-297A6600EB38}" destId="{E43944FD-3904-4453-9B6E-ADC57282F584}" srcOrd="0" destOrd="0" presId="urn:microsoft.com/office/officeart/2008/layout/LinedList"/>
    <dgm:cxn modelId="{9258CC81-67C3-49CF-8D28-41ED27E9C5CF}" type="presParOf" srcId="{44FEFBD3-10B6-4743-87BD-297A6600EB38}" destId="{792144F2-381D-49AB-94BB-19E43BA9FCB7}" srcOrd="1" destOrd="0" presId="urn:microsoft.com/office/officeart/2008/layout/LinedList"/>
    <dgm:cxn modelId="{38A46B2A-5DDD-4F02-B295-D1FD4E5597C0}" type="presParOf" srcId="{9050C4BF-05BE-42F7-BD13-2E244C4EA154}" destId="{4BED5B21-2E9C-4A20-B73D-34BC9427FB1A}" srcOrd="2" destOrd="0" presId="urn:microsoft.com/office/officeart/2008/layout/LinedList"/>
    <dgm:cxn modelId="{CA896804-41FE-4DCF-8AB8-FC2D12064197}" type="presParOf" srcId="{9050C4BF-05BE-42F7-BD13-2E244C4EA154}" destId="{11DC3B56-3DFD-4B89-A857-D75BAA453656}" srcOrd="3" destOrd="0" presId="urn:microsoft.com/office/officeart/2008/layout/LinedList"/>
    <dgm:cxn modelId="{000285F3-3C07-47A1-8291-F409086665FC}" type="presParOf" srcId="{11DC3B56-3DFD-4B89-A857-D75BAA453656}" destId="{8825D22B-C3C4-47F5-9F9D-D0E10C9F854E}" srcOrd="0" destOrd="0" presId="urn:microsoft.com/office/officeart/2008/layout/LinedList"/>
    <dgm:cxn modelId="{ACDD7DFB-1440-43D0-9E1F-EADAA2545D4D}" type="presParOf" srcId="{11DC3B56-3DFD-4B89-A857-D75BAA453656}" destId="{231D75B8-CE8B-4549-A48D-0113B6805D35}" srcOrd="1" destOrd="0" presId="urn:microsoft.com/office/officeart/2008/layout/LinedList"/>
    <dgm:cxn modelId="{5F0E8D3E-61CC-4713-9013-22F2491B2CD4}" type="presParOf" srcId="{9050C4BF-05BE-42F7-BD13-2E244C4EA154}" destId="{56E3A41F-EECE-4D37-B000-DB00E37A1581}" srcOrd="4" destOrd="0" presId="urn:microsoft.com/office/officeart/2008/layout/LinedList"/>
    <dgm:cxn modelId="{D7D6AB19-231E-461F-A87F-05ABE91A153D}" type="presParOf" srcId="{9050C4BF-05BE-42F7-BD13-2E244C4EA154}" destId="{B69079DD-526D-40A6-93DA-314D99ADBF5A}" srcOrd="5" destOrd="0" presId="urn:microsoft.com/office/officeart/2008/layout/LinedList"/>
    <dgm:cxn modelId="{EB32504E-10F7-40F9-AE58-76CAE4EBA4FD}" type="presParOf" srcId="{B69079DD-526D-40A6-93DA-314D99ADBF5A}" destId="{A6F28F36-0B93-4948-A972-13BC8469D441}" srcOrd="0" destOrd="0" presId="urn:microsoft.com/office/officeart/2008/layout/LinedList"/>
    <dgm:cxn modelId="{DA61E1EF-F8D6-4610-B0F6-501C14EB6463}" type="presParOf" srcId="{B69079DD-526D-40A6-93DA-314D99ADBF5A}" destId="{2CA1130B-C617-49F4-93DE-9B99F9D82C08}" srcOrd="1" destOrd="0" presId="urn:microsoft.com/office/officeart/2008/layout/LinedList"/>
    <dgm:cxn modelId="{9A10D57F-CE7C-4422-B004-57BE8AE472FE}" type="presParOf" srcId="{9050C4BF-05BE-42F7-BD13-2E244C4EA154}" destId="{06DCCC78-29E1-410A-ADAD-8C12545067AE}" srcOrd="6" destOrd="0" presId="urn:microsoft.com/office/officeart/2008/layout/LinedList"/>
    <dgm:cxn modelId="{7BE4901D-39F4-48C3-BE0C-DA9B6AA8AFEC}" type="presParOf" srcId="{9050C4BF-05BE-42F7-BD13-2E244C4EA154}" destId="{B6064096-E8EA-4D98-A728-088BE6443A9A}" srcOrd="7" destOrd="0" presId="urn:microsoft.com/office/officeart/2008/layout/LinedList"/>
    <dgm:cxn modelId="{871C6668-20E8-42D1-AB46-8A2F15A5EE45}" type="presParOf" srcId="{B6064096-E8EA-4D98-A728-088BE6443A9A}" destId="{847A5691-426C-4C3A-8AD4-D98461DAA3D7}" srcOrd="0" destOrd="0" presId="urn:microsoft.com/office/officeart/2008/layout/LinedList"/>
    <dgm:cxn modelId="{9DE9B34B-EEE8-4FDE-8E84-01E4B61D02FF}" type="presParOf" srcId="{B6064096-E8EA-4D98-A728-088BE6443A9A}" destId="{A0FA4553-7BAC-4249-82E4-02402350A708}" srcOrd="1" destOrd="0" presId="urn:microsoft.com/office/officeart/2008/layout/LinedList"/>
    <dgm:cxn modelId="{71606F45-E96D-4534-8656-B8A6518F1A66}" type="presParOf" srcId="{9050C4BF-05BE-42F7-BD13-2E244C4EA154}" destId="{684E56EE-D6AD-4621-812E-E17333B1D846}" srcOrd="8" destOrd="0" presId="urn:microsoft.com/office/officeart/2008/layout/LinedList"/>
    <dgm:cxn modelId="{928F15F3-12B1-4A7E-9748-4A54CFEA9632}" type="presParOf" srcId="{9050C4BF-05BE-42F7-BD13-2E244C4EA154}" destId="{5B848B05-C058-4B1F-BF4E-E650547B4FB7}" srcOrd="9" destOrd="0" presId="urn:microsoft.com/office/officeart/2008/layout/LinedList"/>
    <dgm:cxn modelId="{3EE5792A-DFE8-4807-976D-AAFE0E4BD07B}" type="presParOf" srcId="{5B848B05-C058-4B1F-BF4E-E650547B4FB7}" destId="{CCC2301E-044C-4708-83B5-A1E988661461}" srcOrd="0" destOrd="0" presId="urn:microsoft.com/office/officeart/2008/layout/LinedList"/>
    <dgm:cxn modelId="{F9233CE2-DC6E-42D9-85FE-35BF24615328}" type="presParOf" srcId="{5B848B05-C058-4B1F-BF4E-E650547B4FB7}" destId="{EDE3BFD4-517A-4CBF-A554-46F42C017ED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5F3A94-4C53-45AC-8CF3-5D308D89F078}">
      <dsp:nvSpPr>
        <dsp:cNvPr id="0" name=""/>
        <dsp:cNvSpPr/>
      </dsp:nvSpPr>
      <dsp:spPr>
        <a:xfrm>
          <a:off x="0" y="620"/>
          <a:ext cx="6422901"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3944FD-3904-4453-9B6E-ADC57282F584}">
      <dsp:nvSpPr>
        <dsp:cNvPr id="0" name=""/>
        <dsp:cNvSpPr/>
      </dsp:nvSpPr>
      <dsp:spPr>
        <a:xfrm>
          <a:off x="0" y="620"/>
          <a:ext cx="6422901" cy="1016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070" tIns="179070" rIns="179070" bIns="179070" numCol="1" spcCol="1270" anchor="t" anchorCtr="0">
          <a:noAutofit/>
        </a:bodyPr>
        <a:lstStyle/>
        <a:p>
          <a:pPr marL="0" lvl="0" indent="0" algn="l" defTabSz="2089150">
            <a:lnSpc>
              <a:spcPct val="90000"/>
            </a:lnSpc>
            <a:spcBef>
              <a:spcPct val="0"/>
            </a:spcBef>
            <a:spcAft>
              <a:spcPct val="35000"/>
            </a:spcAft>
            <a:buNone/>
          </a:pPr>
          <a:r>
            <a:rPr lang="en-CA" sz="4700" b="0" kern="1200"/>
            <a:t>Recap</a:t>
          </a:r>
          <a:endParaRPr lang="en-US" sz="4700" kern="1200"/>
        </a:p>
      </dsp:txBody>
      <dsp:txXfrm>
        <a:off x="0" y="620"/>
        <a:ext cx="6422901" cy="1016840"/>
      </dsp:txXfrm>
    </dsp:sp>
    <dsp:sp modelId="{4BED5B21-2E9C-4A20-B73D-34BC9427FB1A}">
      <dsp:nvSpPr>
        <dsp:cNvPr id="0" name=""/>
        <dsp:cNvSpPr/>
      </dsp:nvSpPr>
      <dsp:spPr>
        <a:xfrm>
          <a:off x="0" y="1017461"/>
          <a:ext cx="6422901" cy="0"/>
        </a:xfrm>
        <a:prstGeom prst="line">
          <a:avLst/>
        </a:prstGeom>
        <a:solidFill>
          <a:schemeClr val="accent5">
            <a:hueOff val="-1689636"/>
            <a:satOff val="-4355"/>
            <a:lumOff val="-2941"/>
            <a:alphaOff val="0"/>
          </a:schemeClr>
        </a:solidFill>
        <a:ln w="12700" cap="flat" cmpd="sng" algn="ctr">
          <a:solidFill>
            <a:schemeClr val="accent5">
              <a:hueOff val="-1689636"/>
              <a:satOff val="-4355"/>
              <a:lumOff val="-294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25D22B-C3C4-47F5-9F9D-D0E10C9F854E}">
      <dsp:nvSpPr>
        <dsp:cNvPr id="0" name=""/>
        <dsp:cNvSpPr/>
      </dsp:nvSpPr>
      <dsp:spPr>
        <a:xfrm>
          <a:off x="0" y="1017461"/>
          <a:ext cx="6422901" cy="1016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070" tIns="179070" rIns="179070" bIns="179070" numCol="1" spcCol="1270" anchor="t" anchorCtr="0">
          <a:noAutofit/>
        </a:bodyPr>
        <a:lstStyle/>
        <a:p>
          <a:pPr marL="0" lvl="0" indent="0" algn="l" defTabSz="2089150">
            <a:lnSpc>
              <a:spcPct val="90000"/>
            </a:lnSpc>
            <a:spcBef>
              <a:spcPct val="0"/>
            </a:spcBef>
            <a:spcAft>
              <a:spcPct val="35000"/>
            </a:spcAft>
            <a:buNone/>
          </a:pPr>
          <a:r>
            <a:rPr lang="en-CA" sz="4700" b="0" kern="1200"/>
            <a:t>Modularizing</a:t>
          </a:r>
          <a:endParaRPr lang="en-US" sz="4700" kern="1200"/>
        </a:p>
      </dsp:txBody>
      <dsp:txXfrm>
        <a:off x="0" y="1017461"/>
        <a:ext cx="6422901" cy="1016840"/>
      </dsp:txXfrm>
    </dsp:sp>
    <dsp:sp modelId="{56E3A41F-EECE-4D37-B000-DB00E37A1581}">
      <dsp:nvSpPr>
        <dsp:cNvPr id="0" name=""/>
        <dsp:cNvSpPr/>
      </dsp:nvSpPr>
      <dsp:spPr>
        <a:xfrm>
          <a:off x="0" y="2034301"/>
          <a:ext cx="6422901" cy="0"/>
        </a:xfrm>
        <a:prstGeom prst="line">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F28F36-0B93-4948-A972-13BC8469D441}">
      <dsp:nvSpPr>
        <dsp:cNvPr id="0" name=""/>
        <dsp:cNvSpPr/>
      </dsp:nvSpPr>
      <dsp:spPr>
        <a:xfrm>
          <a:off x="0" y="2034301"/>
          <a:ext cx="6422901" cy="1016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070" tIns="179070" rIns="179070" bIns="179070" numCol="1" spcCol="1270" anchor="t" anchorCtr="0">
          <a:noAutofit/>
        </a:bodyPr>
        <a:lstStyle/>
        <a:p>
          <a:pPr marL="0" lvl="0" indent="0" algn="l" defTabSz="2089150">
            <a:lnSpc>
              <a:spcPct val="90000"/>
            </a:lnSpc>
            <a:spcBef>
              <a:spcPct val="0"/>
            </a:spcBef>
            <a:spcAft>
              <a:spcPct val="35000"/>
            </a:spcAft>
            <a:buNone/>
          </a:pPr>
          <a:r>
            <a:rPr lang="en-CA" sz="4700" b="0" kern="1200"/>
            <a:t>Models</a:t>
          </a:r>
          <a:endParaRPr lang="en-US" sz="4700" kern="1200"/>
        </a:p>
      </dsp:txBody>
      <dsp:txXfrm>
        <a:off x="0" y="2034301"/>
        <a:ext cx="6422901" cy="1016840"/>
      </dsp:txXfrm>
    </dsp:sp>
    <dsp:sp modelId="{06DCCC78-29E1-410A-ADAD-8C12545067AE}">
      <dsp:nvSpPr>
        <dsp:cNvPr id="0" name=""/>
        <dsp:cNvSpPr/>
      </dsp:nvSpPr>
      <dsp:spPr>
        <a:xfrm>
          <a:off x="0" y="3051142"/>
          <a:ext cx="6422901" cy="0"/>
        </a:xfrm>
        <a:prstGeom prst="line">
          <a:avLst/>
        </a:prstGeom>
        <a:solidFill>
          <a:schemeClr val="accent5">
            <a:hueOff val="-5068907"/>
            <a:satOff val="-13064"/>
            <a:lumOff val="-8824"/>
            <a:alphaOff val="0"/>
          </a:schemeClr>
        </a:solidFill>
        <a:ln w="12700" cap="flat" cmpd="sng" algn="ctr">
          <a:solidFill>
            <a:schemeClr val="accent5">
              <a:hueOff val="-5068907"/>
              <a:satOff val="-13064"/>
              <a:lumOff val="-882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7A5691-426C-4C3A-8AD4-D98461DAA3D7}">
      <dsp:nvSpPr>
        <dsp:cNvPr id="0" name=""/>
        <dsp:cNvSpPr/>
      </dsp:nvSpPr>
      <dsp:spPr>
        <a:xfrm>
          <a:off x="0" y="3051142"/>
          <a:ext cx="6422901" cy="1016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070" tIns="179070" rIns="179070" bIns="179070" numCol="1" spcCol="1270" anchor="t" anchorCtr="0">
          <a:noAutofit/>
        </a:bodyPr>
        <a:lstStyle/>
        <a:p>
          <a:pPr marL="0" lvl="0" indent="0" algn="l" defTabSz="2089150">
            <a:lnSpc>
              <a:spcPct val="90000"/>
            </a:lnSpc>
            <a:spcBef>
              <a:spcPct val="0"/>
            </a:spcBef>
            <a:spcAft>
              <a:spcPct val="35000"/>
            </a:spcAft>
            <a:buNone/>
          </a:pPr>
          <a:r>
            <a:rPr lang="en-CA" sz="4700" b="0" kern="1200"/>
            <a:t>Model Evaluation</a:t>
          </a:r>
          <a:endParaRPr lang="en-US" sz="4700" kern="1200"/>
        </a:p>
      </dsp:txBody>
      <dsp:txXfrm>
        <a:off x="0" y="3051142"/>
        <a:ext cx="6422901" cy="1016840"/>
      </dsp:txXfrm>
    </dsp:sp>
    <dsp:sp modelId="{684E56EE-D6AD-4621-812E-E17333B1D846}">
      <dsp:nvSpPr>
        <dsp:cNvPr id="0" name=""/>
        <dsp:cNvSpPr/>
      </dsp:nvSpPr>
      <dsp:spPr>
        <a:xfrm>
          <a:off x="0" y="4067982"/>
          <a:ext cx="6422901" cy="0"/>
        </a:xfrm>
        <a:prstGeom prst="line">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C2301E-044C-4708-83B5-A1E988661461}">
      <dsp:nvSpPr>
        <dsp:cNvPr id="0" name=""/>
        <dsp:cNvSpPr/>
      </dsp:nvSpPr>
      <dsp:spPr>
        <a:xfrm>
          <a:off x="0" y="4067982"/>
          <a:ext cx="6422901" cy="1016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070" tIns="179070" rIns="179070" bIns="179070" numCol="1" spcCol="1270" anchor="t" anchorCtr="0">
          <a:noAutofit/>
        </a:bodyPr>
        <a:lstStyle/>
        <a:p>
          <a:pPr marL="0" lvl="0" indent="0" algn="l" defTabSz="2089150">
            <a:lnSpc>
              <a:spcPct val="90000"/>
            </a:lnSpc>
            <a:spcBef>
              <a:spcPct val="0"/>
            </a:spcBef>
            <a:spcAft>
              <a:spcPct val="35000"/>
            </a:spcAft>
            <a:buNone/>
          </a:pPr>
          <a:r>
            <a:rPr lang="en-CA" sz="4700" b="0" kern="1200"/>
            <a:t>Model Selection</a:t>
          </a:r>
          <a:endParaRPr lang="en-US" sz="4700" kern="1200"/>
        </a:p>
      </dsp:txBody>
      <dsp:txXfrm>
        <a:off x="0" y="4067982"/>
        <a:ext cx="6422901" cy="101684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3/23/2024</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385090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3/23/2024</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4106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3/23/2024</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4542606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A4A77-C0EC-E90C-087A-E71757299BE7}"/>
              </a:ext>
            </a:extLst>
          </p:cNvPr>
          <p:cNvSpPr>
            <a:spLocks noGrp="1"/>
          </p:cNvSpPr>
          <p:nvPr>
            <p:ph type="ctrTitle"/>
          </p:nvPr>
        </p:nvSpPr>
        <p:spPr>
          <a:xfrm>
            <a:off x="609600" y="3926541"/>
            <a:ext cx="10972800" cy="1663044"/>
          </a:xfrm>
          <a:prstGeom prst="rect">
            <a:avLst/>
          </a:prstGeom>
        </p:spPr>
        <p:txBody>
          <a:bodyPr anchor="b"/>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C65AB453-76B0-1DBA-9EE3-645CA98047EC}"/>
              </a:ext>
            </a:extLst>
          </p:cNvPr>
          <p:cNvSpPr>
            <a:spLocks noGrp="1"/>
          </p:cNvSpPr>
          <p:nvPr>
            <p:ph type="subTitle" idx="1"/>
          </p:nvPr>
        </p:nvSpPr>
        <p:spPr>
          <a:xfrm>
            <a:off x="609600" y="5735636"/>
            <a:ext cx="10972800" cy="474663"/>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ru-RU" dirty="0"/>
          </a:p>
        </p:txBody>
      </p:sp>
      <p:sp>
        <p:nvSpPr>
          <p:cNvPr id="4" name="Date Placeholder 3">
            <a:extLst>
              <a:ext uri="{FF2B5EF4-FFF2-40B4-BE49-F238E27FC236}">
                <a16:creationId xmlns:a16="http://schemas.microsoft.com/office/drawing/2014/main" id="{F6729D4B-20DA-C5A9-370C-5C556DC7C209}"/>
              </a:ext>
            </a:extLst>
          </p:cNvPr>
          <p:cNvSpPr>
            <a:spLocks noGrp="1"/>
          </p:cNvSpPr>
          <p:nvPr>
            <p:ph type="dt" sz="half" idx="10"/>
          </p:nvPr>
        </p:nvSpPr>
        <p:spPr/>
        <p:txBody>
          <a:bodyPr/>
          <a:lstStyle/>
          <a:p>
            <a:fld id="{AA8A0EC6-5648-844A-8827-911B00959032}" type="datetimeFigureOut">
              <a:rPr lang="en-US" smtClean="0"/>
              <a:t>3/23/2024</a:t>
            </a:fld>
            <a:endParaRPr lang="en-US"/>
          </a:p>
        </p:txBody>
      </p:sp>
      <p:sp>
        <p:nvSpPr>
          <p:cNvPr id="5" name="Footer Placeholder 4">
            <a:extLst>
              <a:ext uri="{FF2B5EF4-FFF2-40B4-BE49-F238E27FC236}">
                <a16:creationId xmlns:a16="http://schemas.microsoft.com/office/drawing/2014/main" id="{ACC23F1A-779F-4295-3160-E943DBC045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Picture Placeholder 8">
            <a:extLst>
              <a:ext uri="{FF2B5EF4-FFF2-40B4-BE49-F238E27FC236}">
                <a16:creationId xmlns:a16="http://schemas.microsoft.com/office/drawing/2014/main" id="{0849934F-55C5-A548-E041-1CB8C42DF0E6}"/>
              </a:ext>
            </a:extLst>
          </p:cNvPr>
          <p:cNvSpPr>
            <a:spLocks noGrp="1"/>
          </p:cNvSpPr>
          <p:nvPr>
            <p:ph type="pic" sz="quarter" idx="13"/>
          </p:nvPr>
        </p:nvSpPr>
        <p:spPr>
          <a:xfrm>
            <a:off x="0" y="0"/>
            <a:ext cx="12192000" cy="3926541"/>
          </a:xfrm>
        </p:spPr>
        <p:txBody>
          <a:bodyPr/>
          <a:lstStyle/>
          <a:p>
            <a:r>
              <a:rPr lang="en-US" dirty="0"/>
              <a:t>Click icon to add picture</a:t>
            </a:r>
          </a:p>
        </p:txBody>
      </p:sp>
    </p:spTree>
    <p:extLst>
      <p:ext uri="{BB962C8B-B14F-4D97-AF65-F5344CB8AC3E}">
        <p14:creationId xmlns:p14="http://schemas.microsoft.com/office/powerpoint/2010/main" val="17411664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noAutofit/>
          </a:bodyPr>
          <a:lstStyle/>
          <a:p>
            <a:r>
              <a:rPr lang="en-US" dirty="0"/>
              <a:t>Click to edit Master title style</a:t>
            </a:r>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0665" y="1610518"/>
            <a:ext cx="6970824" cy="593840"/>
          </a:xfrm>
        </p:spPr>
        <p:txBody>
          <a:bodyPr anchor="b">
            <a:no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0664" y="2222065"/>
            <a:ext cx="6970825" cy="702959"/>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9" name="Text Placeholder 2">
            <a:extLst>
              <a:ext uri="{FF2B5EF4-FFF2-40B4-BE49-F238E27FC236}">
                <a16:creationId xmlns:a16="http://schemas.microsoft.com/office/drawing/2014/main" id="{D7745948-92EA-3E8A-1DBC-45422E918504}"/>
              </a:ext>
            </a:extLst>
          </p:cNvPr>
          <p:cNvSpPr>
            <a:spLocks noGrp="1"/>
          </p:cNvSpPr>
          <p:nvPr>
            <p:ph type="body" idx="13"/>
          </p:nvPr>
        </p:nvSpPr>
        <p:spPr>
          <a:xfrm>
            <a:off x="1580323" y="3143243"/>
            <a:ext cx="6139069" cy="593840"/>
          </a:xfrm>
        </p:spPr>
        <p:txBody>
          <a:bodyPr anchor="b">
            <a:no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a:extLst>
              <a:ext uri="{FF2B5EF4-FFF2-40B4-BE49-F238E27FC236}">
                <a16:creationId xmlns:a16="http://schemas.microsoft.com/office/drawing/2014/main" id="{87155554-9334-F8D5-FA7F-80CF2FB3BC78}"/>
              </a:ext>
            </a:extLst>
          </p:cNvPr>
          <p:cNvSpPr>
            <a:spLocks noGrp="1"/>
          </p:cNvSpPr>
          <p:nvPr>
            <p:ph type="body" sz="half" idx="14"/>
          </p:nvPr>
        </p:nvSpPr>
        <p:spPr>
          <a:xfrm>
            <a:off x="1580323" y="3754790"/>
            <a:ext cx="6139068" cy="702959"/>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21" name="Text Placeholder 2">
            <a:extLst>
              <a:ext uri="{FF2B5EF4-FFF2-40B4-BE49-F238E27FC236}">
                <a16:creationId xmlns:a16="http://schemas.microsoft.com/office/drawing/2014/main" id="{A44C718E-DBD5-B640-39D2-7860AFE27FFB}"/>
              </a:ext>
            </a:extLst>
          </p:cNvPr>
          <p:cNvSpPr>
            <a:spLocks noGrp="1"/>
          </p:cNvSpPr>
          <p:nvPr>
            <p:ph type="body" idx="15"/>
          </p:nvPr>
        </p:nvSpPr>
        <p:spPr>
          <a:xfrm>
            <a:off x="960666" y="4717060"/>
            <a:ext cx="6970823" cy="593840"/>
          </a:xfrm>
        </p:spPr>
        <p:txBody>
          <a:bodyPr anchor="b">
            <a:no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2" name="Text Placeholder 3">
            <a:extLst>
              <a:ext uri="{FF2B5EF4-FFF2-40B4-BE49-F238E27FC236}">
                <a16:creationId xmlns:a16="http://schemas.microsoft.com/office/drawing/2014/main" id="{BB073C5F-2FFF-4B6A-E630-E112FB5B952B}"/>
              </a:ext>
            </a:extLst>
          </p:cNvPr>
          <p:cNvSpPr>
            <a:spLocks noGrp="1"/>
          </p:cNvSpPr>
          <p:nvPr>
            <p:ph type="body" sz="half" idx="16"/>
          </p:nvPr>
        </p:nvSpPr>
        <p:spPr>
          <a:xfrm>
            <a:off x="960666" y="5328607"/>
            <a:ext cx="6970822" cy="702959"/>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24" name="Picture Placeholder 23">
            <a:extLst>
              <a:ext uri="{FF2B5EF4-FFF2-40B4-BE49-F238E27FC236}">
                <a16:creationId xmlns:a16="http://schemas.microsoft.com/office/drawing/2014/main" id="{D9276F28-A527-C906-EE7C-5440E0C56B86}"/>
              </a:ext>
            </a:extLst>
          </p:cNvPr>
          <p:cNvSpPr>
            <a:spLocks noGrp="1"/>
          </p:cNvSpPr>
          <p:nvPr>
            <p:ph type="pic" sz="quarter" idx="17"/>
          </p:nvPr>
        </p:nvSpPr>
        <p:spPr>
          <a:xfrm>
            <a:off x="7931490" y="2031153"/>
            <a:ext cx="3650910" cy="3650910"/>
          </a:xfrm>
          <a:prstGeom prst="ellipse">
            <a:avLst/>
          </a:prstGeom>
        </p:spPr>
        <p:txBody>
          <a:bodyPr/>
          <a:lstStyle/>
          <a:p>
            <a:r>
              <a:rPr lang="en-US" dirty="0"/>
              <a:t>Click icon to add picture</a:t>
            </a:r>
          </a:p>
        </p:txBody>
      </p:sp>
      <p:sp>
        <p:nvSpPr>
          <p:cNvPr id="16" name="Date Placeholder 15">
            <a:extLst>
              <a:ext uri="{FF2B5EF4-FFF2-40B4-BE49-F238E27FC236}">
                <a16:creationId xmlns:a16="http://schemas.microsoft.com/office/drawing/2014/main" id="{30843267-C01A-455A-D8A3-E8A7C6CFB0F6}"/>
              </a:ext>
            </a:extLst>
          </p:cNvPr>
          <p:cNvSpPr>
            <a:spLocks noGrp="1"/>
          </p:cNvSpPr>
          <p:nvPr>
            <p:ph type="dt" sz="half" idx="18"/>
          </p:nvPr>
        </p:nvSpPr>
        <p:spPr/>
        <p:txBody>
          <a:bodyPr/>
          <a:lstStyle/>
          <a:p>
            <a:fld id="{AA8A0EC6-5648-844A-8827-911B00959032}" type="datetimeFigureOut">
              <a:rPr lang="en-US" smtClean="0"/>
              <a:t>3/23/2024</a:t>
            </a:fld>
            <a:endParaRPr lang="en-US"/>
          </a:p>
        </p:txBody>
      </p:sp>
      <p:sp>
        <p:nvSpPr>
          <p:cNvPr id="17" name="Footer Placeholder 16">
            <a:extLst>
              <a:ext uri="{FF2B5EF4-FFF2-40B4-BE49-F238E27FC236}">
                <a16:creationId xmlns:a16="http://schemas.microsoft.com/office/drawing/2014/main" id="{1DAE6A71-9FA2-20A0-D992-DEBF7FF3301E}"/>
              </a:ext>
            </a:extLst>
          </p:cNvPr>
          <p:cNvSpPr>
            <a:spLocks noGrp="1"/>
          </p:cNvSpPr>
          <p:nvPr>
            <p:ph type="ftr" sz="quarter" idx="19"/>
          </p:nvPr>
        </p:nvSpPr>
        <p:spPr>
          <a:xfrm>
            <a:off x="4038600" y="6356350"/>
            <a:ext cx="4114800" cy="365125"/>
          </a:xfrm>
          <a:prstGeom prst="rect">
            <a:avLst/>
          </a:prstGeom>
        </p:spPr>
        <p:txBody>
          <a:bodyPr/>
          <a:lstStyle/>
          <a:p>
            <a:endParaRPr lang="en-US"/>
          </a:p>
        </p:txBody>
      </p:sp>
      <p:sp>
        <p:nvSpPr>
          <p:cNvPr id="5" name="Text Placeholder 4">
            <a:extLst>
              <a:ext uri="{FF2B5EF4-FFF2-40B4-BE49-F238E27FC236}">
                <a16:creationId xmlns:a16="http://schemas.microsoft.com/office/drawing/2014/main" id="{0985D3E6-EA9D-9DE8-6317-6DF86AEEDB42}"/>
              </a:ext>
            </a:extLst>
          </p:cNvPr>
          <p:cNvSpPr>
            <a:spLocks noGrp="1"/>
          </p:cNvSpPr>
          <p:nvPr>
            <p:ph type="body" sz="quarter" idx="20"/>
          </p:nvPr>
        </p:nvSpPr>
        <p:spPr>
          <a:xfrm>
            <a:off x="8339138" y="6538913"/>
            <a:ext cx="3243262" cy="182562"/>
          </a:xfrm>
        </p:spPr>
        <p:txBody>
          <a:bodyPr>
            <a:noAutofit/>
          </a:bodyPr>
          <a:lstStyle>
            <a:lvl1pPr marL="0" indent="0" algn="r">
              <a:buNone/>
              <a:defRPr sz="1000">
                <a:solidFill>
                  <a:schemeClr val="bg1">
                    <a:lumMod val="65000"/>
                  </a:schemeClr>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30148219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noAutofit/>
          </a:bodyPr>
          <a:lstStyle/>
          <a:p>
            <a:r>
              <a:rPr lang="en-US" dirty="0"/>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3/23/2024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3" name="Text Placeholder 2">
            <a:extLst>
              <a:ext uri="{FF2B5EF4-FFF2-40B4-BE49-F238E27FC236}">
                <a16:creationId xmlns:a16="http://schemas.microsoft.com/office/drawing/2014/main" id="{0ED2C780-6C1C-A81B-5B9E-735DFD6F43D1}"/>
              </a:ext>
            </a:extLst>
          </p:cNvPr>
          <p:cNvSpPr>
            <a:spLocks noGrp="1"/>
          </p:cNvSpPr>
          <p:nvPr>
            <p:ph type="body" idx="18"/>
          </p:nvPr>
        </p:nvSpPr>
        <p:spPr>
          <a:xfrm>
            <a:off x="4369902" y="2185522"/>
            <a:ext cx="3452196"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7" name="Text Placeholder 3">
            <a:extLst>
              <a:ext uri="{FF2B5EF4-FFF2-40B4-BE49-F238E27FC236}">
                <a16:creationId xmlns:a16="http://schemas.microsoft.com/office/drawing/2014/main" id="{F29AB7CE-949B-41D7-A673-06B30968CD01}"/>
              </a:ext>
            </a:extLst>
          </p:cNvPr>
          <p:cNvSpPr>
            <a:spLocks noGrp="1"/>
          </p:cNvSpPr>
          <p:nvPr>
            <p:ph type="body" sz="half" idx="19"/>
          </p:nvPr>
        </p:nvSpPr>
        <p:spPr>
          <a:xfrm>
            <a:off x="4369902" y="2797069"/>
            <a:ext cx="3452194" cy="830639"/>
          </a:xfrm>
        </p:spPr>
        <p:txBody>
          <a:bodyPr>
            <a:noAutofit/>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2" name="Text Placeholder 2">
            <a:extLst>
              <a:ext uri="{FF2B5EF4-FFF2-40B4-BE49-F238E27FC236}">
                <a16:creationId xmlns:a16="http://schemas.microsoft.com/office/drawing/2014/main" id="{AC6C789A-7FB2-432A-6019-3F62E5386F29}"/>
              </a:ext>
            </a:extLst>
          </p:cNvPr>
          <p:cNvSpPr>
            <a:spLocks noGrp="1"/>
          </p:cNvSpPr>
          <p:nvPr>
            <p:ph type="body" idx="21"/>
          </p:nvPr>
        </p:nvSpPr>
        <p:spPr>
          <a:xfrm>
            <a:off x="7987745" y="2185522"/>
            <a:ext cx="3452196"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13" name="Text Placeholder 3">
            <a:extLst>
              <a:ext uri="{FF2B5EF4-FFF2-40B4-BE49-F238E27FC236}">
                <a16:creationId xmlns:a16="http://schemas.microsoft.com/office/drawing/2014/main" id="{F672CBAF-4BDE-95E9-99A1-9EDDBDEF84DC}"/>
              </a:ext>
            </a:extLst>
          </p:cNvPr>
          <p:cNvSpPr>
            <a:spLocks noGrp="1"/>
          </p:cNvSpPr>
          <p:nvPr>
            <p:ph type="body" sz="half" idx="22"/>
          </p:nvPr>
        </p:nvSpPr>
        <p:spPr>
          <a:xfrm>
            <a:off x="7987745" y="2797069"/>
            <a:ext cx="3452194" cy="830639"/>
          </a:xfrm>
        </p:spPr>
        <p:txBody>
          <a:bodyPr>
            <a:noAutofit/>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7" name="Text Placeholder 2">
            <a:extLst>
              <a:ext uri="{FF2B5EF4-FFF2-40B4-BE49-F238E27FC236}">
                <a16:creationId xmlns:a16="http://schemas.microsoft.com/office/drawing/2014/main" id="{1F48CE7A-5E89-3480-B862-44BFAC429981}"/>
              </a:ext>
            </a:extLst>
          </p:cNvPr>
          <p:cNvSpPr>
            <a:spLocks noGrp="1"/>
          </p:cNvSpPr>
          <p:nvPr>
            <p:ph type="body" idx="24"/>
          </p:nvPr>
        </p:nvSpPr>
        <p:spPr>
          <a:xfrm>
            <a:off x="761997" y="2185521"/>
            <a:ext cx="3452196"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18" name="Text Placeholder 3">
            <a:extLst>
              <a:ext uri="{FF2B5EF4-FFF2-40B4-BE49-F238E27FC236}">
                <a16:creationId xmlns:a16="http://schemas.microsoft.com/office/drawing/2014/main" id="{78CF0CF5-EF6E-47A1-80D2-088122A0E64F}"/>
              </a:ext>
            </a:extLst>
          </p:cNvPr>
          <p:cNvSpPr>
            <a:spLocks noGrp="1"/>
          </p:cNvSpPr>
          <p:nvPr>
            <p:ph type="body" sz="half" idx="25"/>
          </p:nvPr>
        </p:nvSpPr>
        <p:spPr>
          <a:xfrm>
            <a:off x="761997" y="2797068"/>
            <a:ext cx="3452194" cy="830639"/>
          </a:xfrm>
        </p:spPr>
        <p:txBody>
          <a:bodyPr>
            <a:noAutofit/>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5" name="Picture Placeholder 14">
            <a:extLst>
              <a:ext uri="{FF2B5EF4-FFF2-40B4-BE49-F238E27FC236}">
                <a16:creationId xmlns:a16="http://schemas.microsoft.com/office/drawing/2014/main" id="{9EA2C811-2433-C4B8-E818-972740C49603}"/>
              </a:ext>
            </a:extLst>
          </p:cNvPr>
          <p:cNvSpPr>
            <a:spLocks noGrp="1"/>
          </p:cNvSpPr>
          <p:nvPr>
            <p:ph type="pic" sz="quarter" idx="26"/>
          </p:nvPr>
        </p:nvSpPr>
        <p:spPr>
          <a:xfrm>
            <a:off x="609600" y="5692875"/>
            <a:ext cx="10972800" cy="539496"/>
          </a:xfrm>
        </p:spPr>
        <p:txBody>
          <a:bodyPr/>
          <a:lstStyle/>
          <a:p>
            <a:endParaRPr lang="en-US"/>
          </a:p>
        </p:txBody>
      </p:sp>
    </p:spTree>
    <p:extLst>
      <p:ext uri="{BB962C8B-B14F-4D97-AF65-F5344CB8AC3E}">
        <p14:creationId xmlns:p14="http://schemas.microsoft.com/office/powerpoint/2010/main" val="35215433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Content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noAutofit/>
          </a:bodyPr>
          <a:lstStyle/>
          <a:p>
            <a:r>
              <a:rPr lang="en-US"/>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3/23/2024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0665" y="1611728"/>
            <a:ext cx="6922301" cy="562749"/>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0665" y="2178669"/>
            <a:ext cx="6922300" cy="837012"/>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24" name="Picture Placeholder 23">
            <a:extLst>
              <a:ext uri="{FF2B5EF4-FFF2-40B4-BE49-F238E27FC236}">
                <a16:creationId xmlns:a16="http://schemas.microsoft.com/office/drawing/2014/main" id="{D9276F28-A527-C906-EE7C-5440E0C56B86}"/>
              </a:ext>
            </a:extLst>
          </p:cNvPr>
          <p:cNvSpPr>
            <a:spLocks noGrp="1"/>
          </p:cNvSpPr>
          <p:nvPr>
            <p:ph type="pic" sz="quarter" idx="17"/>
          </p:nvPr>
        </p:nvSpPr>
        <p:spPr>
          <a:xfrm>
            <a:off x="7931490" y="2031153"/>
            <a:ext cx="3650910" cy="3650910"/>
          </a:xfrm>
          <a:prstGeom prst="ellipse">
            <a:avLst/>
          </a:prstGeom>
        </p:spPr>
        <p:txBody>
          <a:bodyPr/>
          <a:lstStyle/>
          <a:p>
            <a:r>
              <a:rPr lang="en-US" dirty="0"/>
              <a:t>Click icon to add picture</a:t>
            </a:r>
          </a:p>
        </p:txBody>
      </p:sp>
      <p:sp>
        <p:nvSpPr>
          <p:cNvPr id="3" name="Text Placeholder 2">
            <a:extLst>
              <a:ext uri="{FF2B5EF4-FFF2-40B4-BE49-F238E27FC236}">
                <a16:creationId xmlns:a16="http://schemas.microsoft.com/office/drawing/2014/main" id="{0B92E382-FE6E-A17E-2B3A-9F3E4C7A7D21}"/>
              </a:ext>
            </a:extLst>
          </p:cNvPr>
          <p:cNvSpPr>
            <a:spLocks noGrp="1"/>
          </p:cNvSpPr>
          <p:nvPr>
            <p:ph type="body" idx="18"/>
          </p:nvPr>
        </p:nvSpPr>
        <p:spPr>
          <a:xfrm>
            <a:off x="1146198" y="3092460"/>
            <a:ext cx="6736768" cy="622646"/>
          </a:xfrm>
        </p:spPr>
        <p:txBody>
          <a:bodyPr anchor="b">
            <a:no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Text Placeholder 3">
            <a:extLst>
              <a:ext uri="{FF2B5EF4-FFF2-40B4-BE49-F238E27FC236}">
                <a16:creationId xmlns:a16="http://schemas.microsoft.com/office/drawing/2014/main" id="{618A7E81-D817-3ABE-B656-52FF60EF0205}"/>
              </a:ext>
            </a:extLst>
          </p:cNvPr>
          <p:cNvSpPr>
            <a:spLocks noGrp="1"/>
          </p:cNvSpPr>
          <p:nvPr>
            <p:ph type="body" sz="half" idx="19"/>
          </p:nvPr>
        </p:nvSpPr>
        <p:spPr>
          <a:xfrm>
            <a:off x="1146197" y="3689968"/>
            <a:ext cx="6736767" cy="926101"/>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8" name="Text Placeholder 2">
            <a:extLst>
              <a:ext uri="{FF2B5EF4-FFF2-40B4-BE49-F238E27FC236}">
                <a16:creationId xmlns:a16="http://schemas.microsoft.com/office/drawing/2014/main" id="{E8347DD8-16D7-B434-07E6-BD26F45B6DEE}"/>
              </a:ext>
            </a:extLst>
          </p:cNvPr>
          <p:cNvSpPr>
            <a:spLocks noGrp="1"/>
          </p:cNvSpPr>
          <p:nvPr>
            <p:ph type="body" idx="20"/>
          </p:nvPr>
        </p:nvSpPr>
        <p:spPr>
          <a:xfrm>
            <a:off x="1378113" y="4763061"/>
            <a:ext cx="6504852" cy="581992"/>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ext Placeholder 3">
            <a:extLst>
              <a:ext uri="{FF2B5EF4-FFF2-40B4-BE49-F238E27FC236}">
                <a16:creationId xmlns:a16="http://schemas.microsoft.com/office/drawing/2014/main" id="{C7114E8C-EF4A-11ED-19FB-2D8B5FEC3A69}"/>
              </a:ext>
            </a:extLst>
          </p:cNvPr>
          <p:cNvSpPr>
            <a:spLocks noGrp="1"/>
          </p:cNvSpPr>
          <p:nvPr>
            <p:ph type="body" sz="half" idx="21"/>
          </p:nvPr>
        </p:nvSpPr>
        <p:spPr>
          <a:xfrm>
            <a:off x="1378112" y="5380382"/>
            <a:ext cx="6504851" cy="865633"/>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6" name="Text Placeholder 4">
            <a:extLst>
              <a:ext uri="{FF2B5EF4-FFF2-40B4-BE49-F238E27FC236}">
                <a16:creationId xmlns:a16="http://schemas.microsoft.com/office/drawing/2014/main" id="{231F54DF-E984-A005-B56B-B62147C13B6C}"/>
              </a:ext>
            </a:extLst>
          </p:cNvPr>
          <p:cNvSpPr>
            <a:spLocks noGrp="1"/>
          </p:cNvSpPr>
          <p:nvPr>
            <p:ph type="body" sz="quarter" idx="22"/>
          </p:nvPr>
        </p:nvSpPr>
        <p:spPr>
          <a:xfrm>
            <a:off x="8339138" y="6538913"/>
            <a:ext cx="3243262" cy="182562"/>
          </a:xfrm>
        </p:spPr>
        <p:txBody>
          <a:bodyPr>
            <a:noAutofit/>
          </a:bodyPr>
          <a:lstStyle>
            <a:lvl1pPr marL="0" indent="0" algn="r">
              <a:buNone/>
              <a:defRPr sz="1000">
                <a:solidFill>
                  <a:schemeClr val="bg1">
                    <a:lumMod val="65000"/>
                  </a:schemeClr>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5071602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Content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noAutofit/>
          </a:bodyPr>
          <a:lstStyle/>
          <a:p>
            <a:r>
              <a:rPr lang="en-US" dirty="0"/>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3/23/2024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2439" y="1925949"/>
            <a:ext cx="5157787"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2439" y="2537496"/>
            <a:ext cx="5157786" cy="883256"/>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3" name="Text Placeholder 2">
            <a:extLst>
              <a:ext uri="{FF2B5EF4-FFF2-40B4-BE49-F238E27FC236}">
                <a16:creationId xmlns:a16="http://schemas.microsoft.com/office/drawing/2014/main" id="{0B92E382-FE6E-A17E-2B3A-9F3E4C7A7D21}"/>
              </a:ext>
            </a:extLst>
          </p:cNvPr>
          <p:cNvSpPr>
            <a:spLocks noGrp="1"/>
          </p:cNvSpPr>
          <p:nvPr>
            <p:ph type="body" idx="18"/>
          </p:nvPr>
        </p:nvSpPr>
        <p:spPr>
          <a:xfrm>
            <a:off x="6426387" y="1925949"/>
            <a:ext cx="5157787"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Text Placeholder 3">
            <a:extLst>
              <a:ext uri="{FF2B5EF4-FFF2-40B4-BE49-F238E27FC236}">
                <a16:creationId xmlns:a16="http://schemas.microsoft.com/office/drawing/2014/main" id="{618A7E81-D817-3ABE-B656-52FF60EF0205}"/>
              </a:ext>
            </a:extLst>
          </p:cNvPr>
          <p:cNvSpPr>
            <a:spLocks noGrp="1"/>
          </p:cNvSpPr>
          <p:nvPr>
            <p:ph type="body" sz="half" idx="19"/>
          </p:nvPr>
        </p:nvSpPr>
        <p:spPr>
          <a:xfrm>
            <a:off x="6426387" y="2537496"/>
            <a:ext cx="5157786" cy="883256"/>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8" name="Text Placeholder 2">
            <a:extLst>
              <a:ext uri="{FF2B5EF4-FFF2-40B4-BE49-F238E27FC236}">
                <a16:creationId xmlns:a16="http://schemas.microsoft.com/office/drawing/2014/main" id="{E8347DD8-16D7-B434-07E6-BD26F45B6DEE}"/>
              </a:ext>
            </a:extLst>
          </p:cNvPr>
          <p:cNvSpPr>
            <a:spLocks noGrp="1"/>
          </p:cNvSpPr>
          <p:nvPr>
            <p:ph type="body" idx="20"/>
          </p:nvPr>
        </p:nvSpPr>
        <p:spPr>
          <a:xfrm>
            <a:off x="960665" y="3752680"/>
            <a:ext cx="5157787"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ext Placeholder 3">
            <a:extLst>
              <a:ext uri="{FF2B5EF4-FFF2-40B4-BE49-F238E27FC236}">
                <a16:creationId xmlns:a16="http://schemas.microsoft.com/office/drawing/2014/main" id="{C7114E8C-EF4A-11ED-19FB-2D8B5FEC3A69}"/>
              </a:ext>
            </a:extLst>
          </p:cNvPr>
          <p:cNvSpPr>
            <a:spLocks noGrp="1"/>
          </p:cNvSpPr>
          <p:nvPr>
            <p:ph type="body" sz="half" idx="21"/>
          </p:nvPr>
        </p:nvSpPr>
        <p:spPr>
          <a:xfrm>
            <a:off x="960665" y="4364227"/>
            <a:ext cx="5157786" cy="883256"/>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2" name="Picture Placeholder 11">
            <a:extLst>
              <a:ext uri="{FF2B5EF4-FFF2-40B4-BE49-F238E27FC236}">
                <a16:creationId xmlns:a16="http://schemas.microsoft.com/office/drawing/2014/main" id="{61C98F61-9164-7CDA-F0A4-B90327F23F7A}"/>
              </a:ext>
            </a:extLst>
          </p:cNvPr>
          <p:cNvSpPr>
            <a:spLocks noGrp="1"/>
          </p:cNvSpPr>
          <p:nvPr>
            <p:ph type="pic" sz="quarter" idx="22"/>
          </p:nvPr>
        </p:nvSpPr>
        <p:spPr>
          <a:xfrm>
            <a:off x="6426200" y="3752850"/>
            <a:ext cx="5156200" cy="2457450"/>
          </a:xfrm>
        </p:spPr>
        <p:txBody>
          <a:bodyPr/>
          <a:lstStyle/>
          <a:p>
            <a:endParaRPr lang="en-US"/>
          </a:p>
        </p:txBody>
      </p:sp>
    </p:spTree>
    <p:extLst>
      <p:ext uri="{BB962C8B-B14F-4D97-AF65-F5344CB8AC3E}">
        <p14:creationId xmlns:p14="http://schemas.microsoft.com/office/powerpoint/2010/main" val="1590724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Conclus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7362553" cy="1230485"/>
          </a:xfrm>
          <a:prstGeom prst="rect">
            <a:avLst/>
          </a:prstGeom>
        </p:spPr>
        <p:txBody>
          <a:bodyPr>
            <a:noAutofit/>
          </a:bodyPr>
          <a:lstStyle/>
          <a:p>
            <a:r>
              <a:rPr lang="en-US"/>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3/23/2024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0665" y="1925949"/>
            <a:ext cx="3259182"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0665" y="2537496"/>
            <a:ext cx="3259180" cy="1215184"/>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3" name="Text Placeholder 2">
            <a:extLst>
              <a:ext uri="{FF2B5EF4-FFF2-40B4-BE49-F238E27FC236}">
                <a16:creationId xmlns:a16="http://schemas.microsoft.com/office/drawing/2014/main" id="{0B92E382-FE6E-A17E-2B3A-9F3E4C7A7D21}"/>
              </a:ext>
            </a:extLst>
          </p:cNvPr>
          <p:cNvSpPr>
            <a:spLocks noGrp="1"/>
          </p:cNvSpPr>
          <p:nvPr>
            <p:ph type="body" idx="18"/>
          </p:nvPr>
        </p:nvSpPr>
        <p:spPr>
          <a:xfrm>
            <a:off x="4712973" y="1925949"/>
            <a:ext cx="3259182"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Text Placeholder 3">
            <a:extLst>
              <a:ext uri="{FF2B5EF4-FFF2-40B4-BE49-F238E27FC236}">
                <a16:creationId xmlns:a16="http://schemas.microsoft.com/office/drawing/2014/main" id="{618A7E81-D817-3ABE-B656-52FF60EF0205}"/>
              </a:ext>
            </a:extLst>
          </p:cNvPr>
          <p:cNvSpPr>
            <a:spLocks noGrp="1"/>
          </p:cNvSpPr>
          <p:nvPr>
            <p:ph type="body" sz="half" idx="19"/>
          </p:nvPr>
        </p:nvSpPr>
        <p:spPr>
          <a:xfrm>
            <a:off x="4712973" y="2537495"/>
            <a:ext cx="3259180" cy="1197477"/>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8" name="Text Placeholder 2">
            <a:extLst>
              <a:ext uri="{FF2B5EF4-FFF2-40B4-BE49-F238E27FC236}">
                <a16:creationId xmlns:a16="http://schemas.microsoft.com/office/drawing/2014/main" id="{E8347DD8-16D7-B434-07E6-BD26F45B6DEE}"/>
              </a:ext>
            </a:extLst>
          </p:cNvPr>
          <p:cNvSpPr>
            <a:spLocks noGrp="1"/>
          </p:cNvSpPr>
          <p:nvPr>
            <p:ph type="body" idx="20"/>
          </p:nvPr>
        </p:nvSpPr>
        <p:spPr>
          <a:xfrm>
            <a:off x="960665" y="3752680"/>
            <a:ext cx="7011488"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ext Placeholder 3">
            <a:extLst>
              <a:ext uri="{FF2B5EF4-FFF2-40B4-BE49-F238E27FC236}">
                <a16:creationId xmlns:a16="http://schemas.microsoft.com/office/drawing/2014/main" id="{C7114E8C-EF4A-11ED-19FB-2D8B5FEC3A69}"/>
              </a:ext>
            </a:extLst>
          </p:cNvPr>
          <p:cNvSpPr>
            <a:spLocks noGrp="1"/>
          </p:cNvSpPr>
          <p:nvPr>
            <p:ph type="body" sz="half" idx="21"/>
          </p:nvPr>
        </p:nvSpPr>
        <p:spPr>
          <a:xfrm>
            <a:off x="960665" y="4364227"/>
            <a:ext cx="7011488" cy="883256"/>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2" name="Picture Placeholder 11">
            <a:extLst>
              <a:ext uri="{FF2B5EF4-FFF2-40B4-BE49-F238E27FC236}">
                <a16:creationId xmlns:a16="http://schemas.microsoft.com/office/drawing/2014/main" id="{BBB6EDE2-F53E-7B97-FF80-7764EECA4CCF}"/>
              </a:ext>
            </a:extLst>
          </p:cNvPr>
          <p:cNvSpPr>
            <a:spLocks noGrp="1"/>
          </p:cNvSpPr>
          <p:nvPr>
            <p:ph type="pic" sz="quarter" idx="22"/>
          </p:nvPr>
        </p:nvSpPr>
        <p:spPr>
          <a:xfrm>
            <a:off x="8485188" y="0"/>
            <a:ext cx="3706812" cy="6858000"/>
          </a:xfrm>
        </p:spPr>
        <p:txBody>
          <a:bodyPr/>
          <a:lstStyle/>
          <a:p>
            <a:endParaRPr lang="en-US"/>
          </a:p>
        </p:txBody>
      </p:sp>
    </p:spTree>
    <p:extLst>
      <p:ext uri="{BB962C8B-B14F-4D97-AF65-F5344CB8AC3E}">
        <p14:creationId xmlns:p14="http://schemas.microsoft.com/office/powerpoint/2010/main" val="7266216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681E5-DE3E-1E52-3179-344AB5B2A570}"/>
              </a:ext>
            </a:extLst>
          </p:cNvPr>
          <p:cNvSpPr>
            <a:spLocks noGrp="1"/>
          </p:cNvSpPr>
          <p:nvPr>
            <p:ph type="title"/>
          </p:nvPr>
        </p:nvSpPr>
        <p:spPr>
          <a:xfrm>
            <a:off x="609600" y="363537"/>
            <a:ext cx="10972800" cy="1230485"/>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689A41B8-CF99-8A7C-E16D-CFEF1E099C4C}"/>
              </a:ext>
            </a:extLst>
          </p:cNvPr>
          <p:cNvSpPr>
            <a:spLocks noGrp="1"/>
          </p:cNvSpPr>
          <p:nvPr>
            <p:ph type="dt" sz="half" idx="10"/>
          </p:nvPr>
        </p:nvSpPr>
        <p:spPr/>
        <p:txBody>
          <a:bodyPr/>
          <a:lstStyle/>
          <a:p>
            <a:fld id="{AA8A0EC6-5648-844A-8827-911B00959032}" type="datetimeFigureOut">
              <a:rPr lang="en-US" smtClean="0"/>
              <a:t>3/23/2024</a:t>
            </a:fld>
            <a:endParaRPr lang="en-US"/>
          </a:p>
        </p:txBody>
      </p:sp>
      <p:sp>
        <p:nvSpPr>
          <p:cNvPr id="4" name="Footer Placeholder 3">
            <a:extLst>
              <a:ext uri="{FF2B5EF4-FFF2-40B4-BE49-F238E27FC236}">
                <a16:creationId xmlns:a16="http://schemas.microsoft.com/office/drawing/2014/main" id="{F9989524-6BA7-0F2E-1749-175C6928696B}"/>
              </a:ext>
            </a:extLst>
          </p:cNvPr>
          <p:cNvSpPr>
            <a:spLocks noGrp="1"/>
          </p:cNvSpPr>
          <p:nvPr>
            <p:ph type="ftr" sz="quarter" idx="11"/>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21865740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E6759F-66EA-8EE3-A2F4-F15BA2F9B5C8}"/>
              </a:ext>
            </a:extLst>
          </p:cNvPr>
          <p:cNvSpPr>
            <a:spLocks noGrp="1"/>
          </p:cNvSpPr>
          <p:nvPr>
            <p:ph type="dt" sz="half" idx="10"/>
          </p:nvPr>
        </p:nvSpPr>
        <p:spPr/>
        <p:txBody>
          <a:bodyPr/>
          <a:lstStyle/>
          <a:p>
            <a:fld id="{AA8A0EC6-5648-844A-8827-911B00959032}" type="datetimeFigureOut">
              <a:rPr lang="en-US" smtClean="0"/>
              <a:t>3/23/2024</a:t>
            </a:fld>
            <a:endParaRPr lang="en-US"/>
          </a:p>
        </p:txBody>
      </p:sp>
      <p:sp>
        <p:nvSpPr>
          <p:cNvPr id="3" name="Footer Placeholder 2">
            <a:extLst>
              <a:ext uri="{FF2B5EF4-FFF2-40B4-BE49-F238E27FC236}">
                <a16:creationId xmlns:a16="http://schemas.microsoft.com/office/drawing/2014/main" id="{46548357-3F2C-483C-C0FC-FD9FB673CEB7}"/>
              </a:ext>
            </a:extLst>
          </p:cNvPr>
          <p:cNvSpPr>
            <a:spLocks noGrp="1"/>
          </p:cNvSpPr>
          <p:nvPr>
            <p:ph type="ftr" sz="quarter" idx="11"/>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3058030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3/23/2024</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3014541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A4A77-C0EC-E90C-087A-E71757299BE7}"/>
              </a:ext>
            </a:extLst>
          </p:cNvPr>
          <p:cNvSpPr>
            <a:spLocks noGrp="1"/>
          </p:cNvSpPr>
          <p:nvPr>
            <p:ph type="ctrTitle"/>
          </p:nvPr>
        </p:nvSpPr>
        <p:spPr>
          <a:xfrm>
            <a:off x="609600" y="3926541"/>
            <a:ext cx="10972800" cy="1663044"/>
          </a:xfrm>
          <a:prstGeom prst="rect">
            <a:avLst/>
          </a:prstGeom>
        </p:spPr>
        <p:txBody>
          <a:bodyPr anchor="b"/>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C65AB453-76B0-1DBA-9EE3-645CA98047EC}"/>
              </a:ext>
            </a:extLst>
          </p:cNvPr>
          <p:cNvSpPr>
            <a:spLocks noGrp="1"/>
          </p:cNvSpPr>
          <p:nvPr>
            <p:ph type="subTitle" idx="1"/>
          </p:nvPr>
        </p:nvSpPr>
        <p:spPr>
          <a:xfrm>
            <a:off x="609600" y="5735636"/>
            <a:ext cx="10972800" cy="474663"/>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ru-RU" dirty="0"/>
          </a:p>
        </p:txBody>
      </p:sp>
      <p:sp>
        <p:nvSpPr>
          <p:cNvPr id="4" name="Date Placeholder 3">
            <a:extLst>
              <a:ext uri="{FF2B5EF4-FFF2-40B4-BE49-F238E27FC236}">
                <a16:creationId xmlns:a16="http://schemas.microsoft.com/office/drawing/2014/main" id="{F6729D4B-20DA-C5A9-370C-5C556DC7C209}"/>
              </a:ext>
            </a:extLst>
          </p:cNvPr>
          <p:cNvSpPr>
            <a:spLocks noGrp="1"/>
          </p:cNvSpPr>
          <p:nvPr>
            <p:ph type="dt" sz="half" idx="10"/>
          </p:nvPr>
        </p:nvSpPr>
        <p:spPr/>
        <p:txBody>
          <a:bodyPr/>
          <a:lstStyle/>
          <a:p>
            <a:fld id="{AA8A0EC6-5648-844A-8827-911B00959032}" type="datetimeFigureOut">
              <a:rPr lang="en-US" smtClean="0"/>
              <a:t>3/23/2024</a:t>
            </a:fld>
            <a:endParaRPr lang="en-US"/>
          </a:p>
        </p:txBody>
      </p:sp>
      <p:sp>
        <p:nvSpPr>
          <p:cNvPr id="5" name="Footer Placeholder 4">
            <a:extLst>
              <a:ext uri="{FF2B5EF4-FFF2-40B4-BE49-F238E27FC236}">
                <a16:creationId xmlns:a16="http://schemas.microsoft.com/office/drawing/2014/main" id="{ACC23F1A-779F-4295-3160-E943DBC045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Picture Placeholder 8">
            <a:extLst>
              <a:ext uri="{FF2B5EF4-FFF2-40B4-BE49-F238E27FC236}">
                <a16:creationId xmlns:a16="http://schemas.microsoft.com/office/drawing/2014/main" id="{0849934F-55C5-A548-E041-1CB8C42DF0E6}"/>
              </a:ext>
            </a:extLst>
          </p:cNvPr>
          <p:cNvSpPr>
            <a:spLocks noGrp="1"/>
          </p:cNvSpPr>
          <p:nvPr>
            <p:ph type="pic" sz="quarter" idx="13"/>
          </p:nvPr>
        </p:nvSpPr>
        <p:spPr>
          <a:xfrm>
            <a:off x="0" y="0"/>
            <a:ext cx="12192000" cy="3926541"/>
          </a:xfrm>
        </p:spPr>
        <p:txBody>
          <a:bodyPr/>
          <a:lstStyle/>
          <a:p>
            <a:r>
              <a:rPr lang="en-US" dirty="0"/>
              <a:t>Click icon to add picture</a:t>
            </a:r>
          </a:p>
        </p:txBody>
      </p:sp>
    </p:spTree>
    <p:extLst>
      <p:ext uri="{BB962C8B-B14F-4D97-AF65-F5344CB8AC3E}">
        <p14:creationId xmlns:p14="http://schemas.microsoft.com/office/powerpoint/2010/main" val="3503092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3/23/2024</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943933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3/23/2024</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952861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3/23/2024</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197820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3/23/2024</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516155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3/23/2024</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123398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3/23/2024</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238533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3/23/2024</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361568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3/23/2024</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581132344"/>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8357E25-C674-3745-6594-912F15B9826E}"/>
              </a:ext>
            </a:extLst>
          </p:cNvPr>
          <p:cNvSpPr>
            <a:spLocks noGrp="1"/>
          </p:cNvSpPr>
          <p:nvPr>
            <p:ph type="body" idx="1"/>
          </p:nvPr>
        </p:nvSpPr>
        <p:spPr>
          <a:xfrm>
            <a:off x="952500" y="1847056"/>
            <a:ext cx="106299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FF64DF9-DAEC-F283-848F-16438F855A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8A0EC6-5648-844A-8827-911B00959032}" type="datetimeFigureOut">
              <a:rPr lang="en-US" smtClean="0"/>
              <a:t>3/23/2024</a:t>
            </a:fld>
            <a:endParaRPr lang="en-US"/>
          </a:p>
        </p:txBody>
      </p:sp>
      <p:sp>
        <p:nvSpPr>
          <p:cNvPr id="10" name="Title Placeholder 9">
            <a:extLst>
              <a:ext uri="{FF2B5EF4-FFF2-40B4-BE49-F238E27FC236}">
                <a16:creationId xmlns:a16="http://schemas.microsoft.com/office/drawing/2014/main" id="{2390A06B-2D1F-A145-446B-BF268052479A}"/>
              </a:ext>
            </a:extLst>
          </p:cNvPr>
          <p:cNvSpPr>
            <a:spLocks noGrp="1"/>
          </p:cNvSpPr>
          <p:nvPr>
            <p:ph type="title"/>
          </p:nvPr>
        </p:nvSpPr>
        <p:spPr>
          <a:xfrm>
            <a:off x="952500" y="363537"/>
            <a:ext cx="10629900" cy="1236663"/>
          </a:xfrm>
          <a:prstGeom prst="rect">
            <a:avLst/>
          </a:prstGeom>
        </p:spPr>
        <p:txBody>
          <a:bodyPr vert="horz" lIns="91440" tIns="45720" rIns="91440" bIns="45720" rtlCol="0" anchor="ctr">
            <a:normAutofit/>
          </a:bodyPr>
          <a:lstStyle/>
          <a:p>
            <a:r>
              <a:rPr lang="en-US" dirty="0"/>
              <a:t>Click to edit Master title style</a:t>
            </a:r>
          </a:p>
        </p:txBody>
      </p:sp>
      <p:sp>
        <p:nvSpPr>
          <p:cNvPr id="13" name="Footer Placeholder 12">
            <a:extLst>
              <a:ext uri="{FF2B5EF4-FFF2-40B4-BE49-F238E27FC236}">
                <a16:creationId xmlns:a16="http://schemas.microsoft.com/office/drawing/2014/main" id="{2D227A9A-BF27-C878-C29C-004A9358CE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110713954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5" r:id="rId3"/>
    <p:sldLayoutId id="2147483666" r:id="rId4"/>
    <p:sldLayoutId id="2147483667" r:id="rId5"/>
    <p:sldLayoutId id="2147483668" r:id="rId6"/>
    <p:sldLayoutId id="2147483669" r:id="rId7"/>
    <p:sldLayoutId id="2147483670" r:id="rId8"/>
    <p:sldLayoutId id="2147483660" r:id="rId9"/>
  </p:sldLayoutIdLst>
  <p:txStyles>
    <p:titleStyle>
      <a:lvl1pPr algn="l" defTabSz="914400" rtl="0" eaLnBrk="1" latinLnBrk="0" hangingPunct="1">
        <a:lnSpc>
          <a:spcPct val="90000"/>
        </a:lnSpc>
        <a:spcBef>
          <a:spcPct val="0"/>
        </a:spcBef>
        <a:buNone/>
        <a:defRPr sz="4400" kern="1200">
          <a:solidFill>
            <a:schemeClr val="tx1">
              <a:lumMod val="75000"/>
              <a:lumOff val="25000"/>
            </a:schemeClr>
          </a:solidFill>
          <a:latin typeface="+mn-lt"/>
          <a:ea typeface="+mj-ea"/>
          <a:cs typeface="MV Boli" panose="02000500030200090000"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
          <p15:clr>
            <a:srgbClr val="F26B43"/>
          </p15:clr>
        </p15:guide>
        <p15:guide id="2" pos="384">
          <p15:clr>
            <a:srgbClr val="F26B43"/>
          </p15:clr>
        </p15:guide>
        <p15:guide id="3" pos="600">
          <p15:clr>
            <a:srgbClr val="F26B43"/>
          </p15:clr>
        </p15:guide>
        <p15:guide id="4" pos="7296">
          <p15:clr>
            <a:srgbClr val="F26B43"/>
          </p15:clr>
        </p15:guide>
        <p15:guide id="5" orient="horz" pos="3912">
          <p15:clr>
            <a:srgbClr val="F26B43"/>
          </p15:clr>
        </p15:guide>
        <p15:guide id="6" orient="horz" pos="100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4.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4.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4.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descr="People holding hands">
            <a:extLst>
              <a:ext uri="{FF2B5EF4-FFF2-40B4-BE49-F238E27FC236}">
                <a16:creationId xmlns:a16="http://schemas.microsoft.com/office/drawing/2014/main" id="{ED753E07-4E0A-FBD3-326D-2CCF89E9D8E4}"/>
              </a:ext>
            </a:extLst>
          </p:cNvPr>
          <p:cNvPicPr>
            <a:picLocks noChangeAspect="1"/>
          </p:cNvPicPr>
          <p:nvPr/>
        </p:nvPicPr>
        <p:blipFill rotWithShape="1">
          <a:blip r:embed="rId2">
            <a:alphaModFix amt="50000"/>
          </a:blip>
          <a:srcRect t="13883" b="1848"/>
          <a:stretch/>
        </p:blipFill>
        <p:spPr>
          <a:xfrm>
            <a:off x="20" y="1"/>
            <a:ext cx="12191980" cy="6857999"/>
          </a:xfrm>
          <a:prstGeom prst="rect">
            <a:avLst/>
          </a:prstGeom>
        </p:spPr>
      </p:pic>
      <p:sp>
        <p:nvSpPr>
          <p:cNvPr id="2" name="Title 1">
            <a:extLst>
              <a:ext uri="{FF2B5EF4-FFF2-40B4-BE49-F238E27FC236}">
                <a16:creationId xmlns:a16="http://schemas.microsoft.com/office/drawing/2014/main" id="{B885A6AA-D81C-6E01-58E6-D7ED9233D9A6}"/>
              </a:ext>
            </a:extLst>
          </p:cNvPr>
          <p:cNvSpPr>
            <a:spLocks noGrp="1"/>
          </p:cNvSpPr>
          <p:nvPr>
            <p:ph type="ctrTitle"/>
          </p:nvPr>
        </p:nvSpPr>
        <p:spPr>
          <a:xfrm>
            <a:off x="1524000" y="1122362"/>
            <a:ext cx="9144000" cy="2900518"/>
          </a:xfrm>
        </p:spPr>
        <p:txBody>
          <a:bodyPr vert="horz" lIns="91440" tIns="45720" rIns="91440" bIns="45720" rtlCol="0" anchor="b">
            <a:normAutofit/>
          </a:bodyPr>
          <a:lstStyle/>
          <a:p>
            <a:pPr algn="ctr"/>
            <a:r>
              <a:rPr lang="en-US">
                <a:solidFill>
                  <a:srgbClr val="FFFFFF"/>
                </a:solidFill>
                <a:latin typeface="+mj-lt"/>
                <a:cs typeface="+mj-cs"/>
              </a:rPr>
              <a:t>Cardiovascular Disease Prediction</a:t>
            </a:r>
            <a:endParaRPr lang="en-US" dirty="0">
              <a:solidFill>
                <a:srgbClr val="FFFFFF"/>
              </a:solidFill>
              <a:latin typeface="+mj-lt"/>
              <a:cs typeface="+mj-cs"/>
            </a:endParaRPr>
          </a:p>
        </p:txBody>
      </p:sp>
      <p:sp>
        <p:nvSpPr>
          <p:cNvPr id="3" name="Subtitle 2">
            <a:extLst>
              <a:ext uri="{FF2B5EF4-FFF2-40B4-BE49-F238E27FC236}">
                <a16:creationId xmlns:a16="http://schemas.microsoft.com/office/drawing/2014/main" id="{E81B5D12-45B6-A823-90B1-7B0C230D9815}"/>
              </a:ext>
            </a:extLst>
          </p:cNvPr>
          <p:cNvSpPr>
            <a:spLocks noGrp="1"/>
          </p:cNvSpPr>
          <p:nvPr>
            <p:ph type="subTitle" idx="1"/>
          </p:nvPr>
        </p:nvSpPr>
        <p:spPr>
          <a:xfrm>
            <a:off x="1524000" y="4159404"/>
            <a:ext cx="9144000" cy="1098395"/>
          </a:xfrm>
        </p:spPr>
        <p:txBody>
          <a:bodyPr vert="horz" lIns="91440" tIns="45720" rIns="91440" bIns="45720" rtlCol="0">
            <a:normAutofit/>
          </a:bodyPr>
          <a:lstStyle/>
          <a:p>
            <a:pPr algn="ctr"/>
            <a:r>
              <a:rPr lang="en-US" b="1">
                <a:solidFill>
                  <a:srgbClr val="FFFFFF"/>
                </a:solidFill>
                <a:latin typeface="+mn-lt"/>
                <a:ea typeface="+mn-ea"/>
                <a:cs typeface="+mn-cs"/>
              </a:rPr>
              <a:t>AISC-1006 Steps Presentation</a:t>
            </a:r>
          </a:p>
          <a:p>
            <a:pPr algn="ctr"/>
            <a:r>
              <a:rPr lang="en-US" b="1">
                <a:solidFill>
                  <a:srgbClr val="FFFFFF"/>
                </a:solidFill>
                <a:latin typeface="+mn-lt"/>
                <a:ea typeface="+mn-ea"/>
                <a:cs typeface="+mn-cs"/>
              </a:rPr>
              <a:t>Group - C</a:t>
            </a:r>
          </a:p>
        </p:txBody>
      </p:sp>
    </p:spTree>
    <p:extLst>
      <p:ext uri="{BB962C8B-B14F-4D97-AF65-F5344CB8AC3E}">
        <p14:creationId xmlns:p14="http://schemas.microsoft.com/office/powerpoint/2010/main" val="9215266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2472DE8-E58B-4D56-BA61-C69C601DC7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183ACFC-B25E-402F-BBD8-E42034CDD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76818"/>
          </a:xfrm>
          <a:custGeom>
            <a:avLst/>
            <a:gdLst>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255823 w 12192000"/>
              <a:gd name="connsiteY110" fmla="*/ 1704850 h 2237474"/>
              <a:gd name="connsiteX111" fmla="*/ 6098321 w 12192000"/>
              <a:gd name="connsiteY111" fmla="*/ 1721646 h 2237474"/>
              <a:gd name="connsiteX112" fmla="*/ 5880652 w 12192000"/>
              <a:gd name="connsiteY112" fmla="*/ 1779643 h 2237474"/>
              <a:gd name="connsiteX113" fmla="*/ 5785959 w 12192000"/>
              <a:gd name="connsiteY113" fmla="*/ 1775307 h 2237474"/>
              <a:gd name="connsiteX114" fmla="*/ 5643534 w 12192000"/>
              <a:gd name="connsiteY114" fmla="*/ 1802919 h 2237474"/>
              <a:gd name="connsiteX115" fmla="*/ 5518799 w 12192000"/>
              <a:gd name="connsiteY115" fmla="*/ 1818312 h 2237474"/>
              <a:gd name="connsiteX116" fmla="*/ 5505014 w 12192000"/>
              <a:gd name="connsiteY116" fmla="*/ 1819259 h 2237474"/>
              <a:gd name="connsiteX117" fmla="*/ 5499949 w 12192000"/>
              <a:gd name="connsiteY117" fmla="*/ 1814490 h 2237474"/>
              <a:gd name="connsiteX118" fmla="*/ 5453307 w 12192000"/>
              <a:gd name="connsiteY118" fmla="*/ 1815450 h 2237474"/>
              <a:gd name="connsiteX119" fmla="*/ 5364192 w 12192000"/>
              <a:gd name="connsiteY119" fmla="*/ 1826074 h 2237474"/>
              <a:gd name="connsiteX120" fmla="*/ 5350380 w 12192000"/>
              <a:gd name="connsiteY120" fmla="*/ 1830891 h 2237474"/>
              <a:gd name="connsiteX121" fmla="*/ 5259633 w 12192000"/>
              <a:gd name="connsiteY121" fmla="*/ 1837160 h 2237474"/>
              <a:gd name="connsiteX122" fmla="*/ 5197513 w 12192000"/>
              <a:gd name="connsiteY122" fmla="*/ 1844718 h 2237474"/>
              <a:gd name="connsiteX123" fmla="*/ 5184170 w 12192000"/>
              <a:gd name="connsiteY123" fmla="*/ 1849402 h 2237474"/>
              <a:gd name="connsiteX124" fmla="*/ 5168852 w 12192000"/>
              <a:gd name="connsiteY124" fmla="*/ 1844846 h 2237474"/>
              <a:gd name="connsiteX125" fmla="*/ 5164370 w 12192000"/>
              <a:gd name="connsiteY125" fmla="*/ 1840597 h 2237474"/>
              <a:gd name="connsiteX126" fmla="*/ 5114927 w 12192000"/>
              <a:gd name="connsiteY126" fmla="*/ 1847827 h 2237474"/>
              <a:gd name="connsiteX127" fmla="*/ 5108970 w 12192000"/>
              <a:gd name="connsiteY127" fmla="*/ 1847935 h 2237474"/>
              <a:gd name="connsiteX128" fmla="*/ 5067961 w 12192000"/>
              <a:gd name="connsiteY128" fmla="*/ 1845917 h 2237474"/>
              <a:gd name="connsiteX129" fmla="*/ 5007075 w 12192000"/>
              <a:gd name="connsiteY129" fmla="*/ 1838626 h 2237474"/>
              <a:gd name="connsiteX130" fmla="*/ 4944087 w 12192000"/>
              <a:gd name="connsiteY130" fmla="*/ 1823332 h 2237474"/>
              <a:gd name="connsiteX131" fmla="*/ 4907662 w 12192000"/>
              <a:gd name="connsiteY131" fmla="*/ 1816900 h 2237474"/>
              <a:gd name="connsiteX132" fmla="*/ 4882386 w 12192000"/>
              <a:gd name="connsiteY132" fmla="*/ 1809844 h 2237474"/>
              <a:gd name="connsiteX133" fmla="*/ 4811440 w 12192000"/>
              <a:gd name="connsiteY133" fmla="*/ 1804655 h 2237474"/>
              <a:gd name="connsiteX134" fmla="*/ 4691075 w 12192000"/>
              <a:gd name="connsiteY134" fmla="*/ 1801389 h 2237474"/>
              <a:gd name="connsiteX135" fmla="*/ 4647449 w 12192000"/>
              <a:gd name="connsiteY135" fmla="*/ 1793181 h 2237474"/>
              <a:gd name="connsiteX136" fmla="*/ 4645504 w 12192000"/>
              <a:gd name="connsiteY136" fmla="*/ 1787606 h 2237474"/>
              <a:gd name="connsiteX137" fmla="*/ 4632229 w 12192000"/>
              <a:gd name="connsiteY137" fmla="*/ 1785815 h 2237474"/>
              <a:gd name="connsiteX138" fmla="*/ 4629273 w 12192000"/>
              <a:gd name="connsiteY138" fmla="*/ 1784355 h 2237474"/>
              <a:gd name="connsiteX139" fmla="*/ 4611738 w 12192000"/>
              <a:gd name="connsiteY139" fmla="*/ 1776964 h 2237474"/>
              <a:gd name="connsiteX140" fmla="*/ 4560070 w 12192000"/>
              <a:gd name="connsiteY140" fmla="*/ 1785640 h 2237474"/>
              <a:gd name="connsiteX141" fmla="*/ 4536503 w 12192000"/>
              <a:gd name="connsiteY141" fmla="*/ 1785334 h 2237474"/>
              <a:gd name="connsiteX142" fmla="*/ 4513724 w 12192000"/>
              <a:gd name="connsiteY142" fmla="*/ 1791996 h 2237474"/>
              <a:gd name="connsiteX143" fmla="*/ 4501513 w 12192000"/>
              <a:gd name="connsiteY143" fmla="*/ 1799835 h 2237474"/>
              <a:gd name="connsiteX144" fmla="*/ 4459076 w 12192000"/>
              <a:gd name="connsiteY144" fmla="*/ 1813003 h 2237474"/>
              <a:gd name="connsiteX145" fmla="*/ 4459810 w 12192000"/>
              <a:gd name="connsiteY145" fmla="*/ 1797886 h 2237474"/>
              <a:gd name="connsiteX146" fmla="*/ 4379064 w 12192000"/>
              <a:gd name="connsiteY146" fmla="*/ 1817177 h 2237474"/>
              <a:gd name="connsiteX147" fmla="*/ 4319209 w 12192000"/>
              <a:gd name="connsiteY147" fmla="*/ 1834833 h 2237474"/>
              <a:gd name="connsiteX148" fmla="*/ 4306907 w 12192000"/>
              <a:gd name="connsiteY148" fmla="*/ 1841641 h 2237474"/>
              <a:gd name="connsiteX149" fmla="*/ 4290981 w 12192000"/>
              <a:gd name="connsiteY149" fmla="*/ 1839677 h 2237474"/>
              <a:gd name="connsiteX150" fmla="*/ 4285792 w 12192000"/>
              <a:gd name="connsiteY150" fmla="*/ 1836231 h 2237474"/>
              <a:gd name="connsiteX151" fmla="*/ 4238372 w 12192000"/>
              <a:gd name="connsiteY151" fmla="*/ 1851480 h 2237474"/>
              <a:gd name="connsiteX152" fmla="*/ 4232517 w 12192000"/>
              <a:gd name="connsiteY152" fmla="*/ 1852567 h 2237474"/>
              <a:gd name="connsiteX153" fmla="*/ 4191732 w 12192000"/>
              <a:gd name="connsiteY153" fmla="*/ 1857328 h 2237474"/>
              <a:gd name="connsiteX154" fmla="*/ 4065532 w 12192000"/>
              <a:gd name="connsiteY154" fmla="*/ 1855477 h 2237474"/>
              <a:gd name="connsiteX155" fmla="*/ 4028460 w 12192000"/>
              <a:gd name="connsiteY155" fmla="*/ 1855137 h 2237474"/>
              <a:gd name="connsiteX156" fmla="*/ 4002267 w 12192000"/>
              <a:gd name="connsiteY156" fmla="*/ 1852352 h 2237474"/>
              <a:gd name="connsiteX157" fmla="*/ 3931396 w 12192000"/>
              <a:gd name="connsiteY157" fmla="*/ 1858915 h 2237474"/>
              <a:gd name="connsiteX158" fmla="*/ 3812162 w 12192000"/>
              <a:gd name="connsiteY158" fmla="*/ 1875501 h 2237474"/>
              <a:gd name="connsiteX159" fmla="*/ 3767672 w 12192000"/>
              <a:gd name="connsiteY159" fmla="*/ 1874600 h 2237474"/>
              <a:gd name="connsiteX160" fmla="*/ 3764741 w 12192000"/>
              <a:gd name="connsiteY160" fmla="*/ 1869433 h 2237474"/>
              <a:gd name="connsiteX161" fmla="*/ 3751332 w 12192000"/>
              <a:gd name="connsiteY161" fmla="*/ 1869854 h 2237474"/>
              <a:gd name="connsiteX162" fmla="*/ 3748155 w 12192000"/>
              <a:gd name="connsiteY162" fmla="*/ 1868903 h 2237474"/>
              <a:gd name="connsiteX163" fmla="*/ 3729530 w 12192000"/>
              <a:gd name="connsiteY163" fmla="*/ 1864513 h 2237474"/>
              <a:gd name="connsiteX164" fmla="*/ 3680177 w 12192000"/>
              <a:gd name="connsiteY164" fmla="*/ 1881552 h 2237474"/>
              <a:gd name="connsiteX165" fmla="*/ 3567259 w 12192000"/>
              <a:gd name="connsiteY165" fmla="*/ 1893482 h 2237474"/>
              <a:gd name="connsiteX166" fmla="*/ 3405770 w 12192000"/>
              <a:gd name="connsiteY166" fmla="*/ 1904591 h 2237474"/>
              <a:gd name="connsiteX167" fmla="*/ 3280097 w 12192000"/>
              <a:gd name="connsiteY167" fmla="*/ 1919610 h 2237474"/>
              <a:gd name="connsiteX168" fmla="*/ 3123424 w 12192000"/>
              <a:gd name="connsiteY168" fmla="*/ 1952930 h 2237474"/>
              <a:gd name="connsiteX169" fmla="*/ 3009910 w 12192000"/>
              <a:gd name="connsiteY169" fmla="*/ 1957866 h 2237474"/>
              <a:gd name="connsiteX170" fmla="*/ 2995934 w 12192000"/>
              <a:gd name="connsiteY170" fmla="*/ 1967085 h 2237474"/>
              <a:gd name="connsiteX171" fmla="*/ 2980071 w 12192000"/>
              <a:gd name="connsiteY171" fmla="*/ 1972988 h 2237474"/>
              <a:gd name="connsiteX172" fmla="*/ 2978094 w 12192000"/>
              <a:gd name="connsiteY172" fmla="*/ 1972369 h 2237474"/>
              <a:gd name="connsiteX173" fmla="*/ 2942858 w 12192000"/>
              <a:gd name="connsiteY173" fmla="*/ 1981367 h 2237474"/>
              <a:gd name="connsiteX174" fmla="*/ 2875436 w 12192000"/>
              <a:gd name="connsiteY174" fmla="*/ 1996977 h 2237474"/>
              <a:gd name="connsiteX175" fmla="*/ 2874892 w 12192000"/>
              <a:gd name="connsiteY175" fmla="*/ 1996085 h 2237474"/>
              <a:gd name="connsiteX176" fmla="*/ 2864145 w 12192000"/>
              <a:gd name="connsiteY176" fmla="*/ 1994061 h 2237474"/>
              <a:gd name="connsiteX177" fmla="*/ 2843662 w 12192000"/>
              <a:gd name="connsiteY177" fmla="*/ 1992498 h 2237474"/>
              <a:gd name="connsiteX178" fmla="*/ 2796128 w 12192000"/>
              <a:gd name="connsiteY178" fmla="*/ 1976403 h 2237474"/>
              <a:gd name="connsiteX179" fmla="*/ 2756784 w 12192000"/>
              <a:gd name="connsiteY179" fmla="*/ 1985116 h 2237474"/>
              <a:gd name="connsiteX180" fmla="*/ 2748833 w 12192000"/>
              <a:gd name="connsiteY180" fmla="*/ 1986323 h 2237474"/>
              <a:gd name="connsiteX181" fmla="*/ 2748661 w 12192000"/>
              <a:gd name="connsiteY181" fmla="*/ 1986122 h 2237474"/>
              <a:gd name="connsiteX182" fmla="*/ 2740251 w 12192000"/>
              <a:gd name="connsiteY182" fmla="*/ 1986946 h 2237474"/>
              <a:gd name="connsiteX183" fmla="*/ 2718916 w 12192000"/>
              <a:gd name="connsiteY183" fmla="*/ 1990867 h 2237474"/>
              <a:gd name="connsiteX184" fmla="*/ 2713522 w 12192000"/>
              <a:gd name="connsiteY184" fmla="*/ 1990173 h 2237474"/>
              <a:gd name="connsiteX185" fmla="*/ 2680597 w 12192000"/>
              <a:gd name="connsiteY185" fmla="*/ 1984996 h 2237474"/>
              <a:gd name="connsiteX186" fmla="*/ 2578178 w 12192000"/>
              <a:gd name="connsiteY186" fmla="*/ 1990531 h 2237474"/>
              <a:gd name="connsiteX187" fmla="*/ 2476147 w 12192000"/>
              <a:gd name="connsiteY187" fmla="*/ 1998305 h 2237474"/>
              <a:gd name="connsiteX188" fmla="*/ 2373568 w 12192000"/>
              <a:gd name="connsiteY188" fmla="*/ 2003219 h 2237474"/>
              <a:gd name="connsiteX189" fmla="*/ 2321399 w 12192000"/>
              <a:gd name="connsiteY189" fmla="*/ 1989467 h 2237474"/>
              <a:gd name="connsiteX190" fmla="*/ 2315525 w 12192000"/>
              <a:gd name="connsiteY190" fmla="*/ 1989708 h 2237474"/>
              <a:gd name="connsiteX191" fmla="*/ 2300792 w 12192000"/>
              <a:gd name="connsiteY191" fmla="*/ 1994290 h 2237474"/>
              <a:gd name="connsiteX192" fmla="*/ 2295469 w 12192000"/>
              <a:gd name="connsiteY192" fmla="*/ 1996659 h 2237474"/>
              <a:gd name="connsiteX193" fmla="*/ 2287219 w 12192000"/>
              <a:gd name="connsiteY193" fmla="*/ 1998750 h 2237474"/>
              <a:gd name="connsiteX194" fmla="*/ 2286948 w 12192000"/>
              <a:gd name="connsiteY194" fmla="*/ 1998596 h 2237474"/>
              <a:gd name="connsiteX195" fmla="*/ 2243069 w 12192000"/>
              <a:gd name="connsiteY195" fmla="*/ 2015111 h 2237474"/>
              <a:gd name="connsiteX196" fmla="*/ 2186609 w 12192000"/>
              <a:gd name="connsiteY196" fmla="*/ 2008263 h 2237474"/>
              <a:gd name="connsiteX197" fmla="*/ 2164831 w 12192000"/>
              <a:gd name="connsiteY197" fmla="*/ 2010143 h 2237474"/>
              <a:gd name="connsiteX198" fmla="*/ 2152836 w 12192000"/>
              <a:gd name="connsiteY198" fmla="*/ 2010048 h 2237474"/>
              <a:gd name="connsiteX199" fmla="*/ 2117102 w 12192000"/>
              <a:gd name="connsiteY199" fmla="*/ 2023004 h 2237474"/>
              <a:gd name="connsiteX200" fmla="*/ 2111935 w 12192000"/>
              <a:gd name="connsiteY200" fmla="*/ 2023163 h 2237474"/>
              <a:gd name="connsiteX201" fmla="*/ 2089991 w 12192000"/>
              <a:gd name="connsiteY201" fmla="*/ 2034193 h 2237474"/>
              <a:gd name="connsiteX202" fmla="*/ 2058061 w 12192000"/>
              <a:gd name="connsiteY202" fmla="*/ 2047942 h 2237474"/>
              <a:gd name="connsiteX203" fmla="*/ 2055737 w 12192000"/>
              <a:gd name="connsiteY203" fmla="*/ 2047704 h 2237474"/>
              <a:gd name="connsiteX204" fmla="*/ 2042244 w 12192000"/>
              <a:gd name="connsiteY204" fmla="*/ 2055560 h 2237474"/>
              <a:gd name="connsiteX205" fmla="*/ 1976224 w 12192000"/>
              <a:gd name="connsiteY205" fmla="*/ 2074257 h 2237474"/>
              <a:gd name="connsiteX206" fmla="*/ 1877728 w 12192000"/>
              <a:gd name="connsiteY206" fmla="*/ 2101004 h 2237474"/>
              <a:gd name="connsiteX207" fmla="*/ 1759056 w 12192000"/>
              <a:gd name="connsiteY207" fmla="*/ 2125608 h 2237474"/>
              <a:gd name="connsiteX208" fmla="*/ 1637948 w 12192000"/>
              <a:gd name="connsiteY208" fmla="*/ 2172597 h 2237474"/>
              <a:gd name="connsiteX209" fmla="*/ 1434549 w 12192000"/>
              <a:gd name="connsiteY209" fmla="*/ 2234522 h 2237474"/>
              <a:gd name="connsiteX210" fmla="*/ 1398481 w 12192000"/>
              <a:gd name="connsiteY210" fmla="*/ 2237074 h 2237474"/>
              <a:gd name="connsiteX211" fmla="*/ 1398407 w 12192000"/>
              <a:gd name="connsiteY211" fmla="*/ 2237095 h 2237474"/>
              <a:gd name="connsiteX212" fmla="*/ 1370962 w 12192000"/>
              <a:gd name="connsiteY212" fmla="*/ 2237474 h 2237474"/>
              <a:gd name="connsiteX213" fmla="*/ 1356367 w 12192000"/>
              <a:gd name="connsiteY213" fmla="*/ 2235089 h 2237474"/>
              <a:gd name="connsiteX214" fmla="*/ 1324828 w 12192000"/>
              <a:gd name="connsiteY214" fmla="*/ 2231968 h 2237474"/>
              <a:gd name="connsiteX215" fmla="*/ 1297744 w 12192000"/>
              <a:gd name="connsiteY215" fmla="*/ 2235849 h 2237474"/>
              <a:gd name="connsiteX216" fmla="*/ 1286236 w 12192000"/>
              <a:gd name="connsiteY216" fmla="*/ 2233135 h 2237474"/>
              <a:gd name="connsiteX217" fmla="*/ 1283504 w 12192000"/>
              <a:gd name="connsiteY217" fmla="*/ 2233797 h 2237474"/>
              <a:gd name="connsiteX218" fmla="*/ 1279765 w 12192000"/>
              <a:gd name="connsiteY218" fmla="*/ 2229639 h 2237474"/>
              <a:gd name="connsiteX219" fmla="*/ 1195347 w 12192000"/>
              <a:gd name="connsiteY219" fmla="*/ 2212354 h 2237474"/>
              <a:gd name="connsiteX220" fmla="*/ 970251 w 12192000"/>
              <a:gd name="connsiteY220" fmla="*/ 2221029 h 2237474"/>
              <a:gd name="connsiteX221" fmla="*/ 812914 w 12192000"/>
              <a:gd name="connsiteY221" fmla="*/ 2202752 h 2237474"/>
              <a:gd name="connsiteX222" fmla="*/ 800195 w 12192000"/>
              <a:gd name="connsiteY222" fmla="*/ 2209407 h 2237474"/>
              <a:gd name="connsiteX223" fmla="*/ 784978 w 12192000"/>
              <a:gd name="connsiteY223" fmla="*/ 2212360 h 2237474"/>
              <a:gd name="connsiteX224" fmla="*/ 681987 w 12192000"/>
              <a:gd name="connsiteY224" fmla="*/ 2216757 h 2237474"/>
              <a:gd name="connsiteX225" fmla="*/ 669923 w 12192000"/>
              <a:gd name="connsiteY225" fmla="*/ 2211682 h 2237474"/>
              <a:gd name="connsiteX226" fmla="*/ 648680 w 12192000"/>
              <a:gd name="connsiteY226" fmla="*/ 2206229 h 2237474"/>
              <a:gd name="connsiteX227" fmla="*/ 597225 w 12192000"/>
              <a:gd name="connsiteY227" fmla="*/ 2180999 h 2237474"/>
              <a:gd name="connsiteX228" fmla="*/ 558449 w 12192000"/>
              <a:gd name="connsiteY228" fmla="*/ 2182346 h 2237474"/>
              <a:gd name="connsiteX229" fmla="*/ 550517 w 12192000"/>
              <a:gd name="connsiteY229" fmla="*/ 2182060 h 2237474"/>
              <a:gd name="connsiteX230" fmla="*/ 550309 w 12192000"/>
              <a:gd name="connsiteY230" fmla="*/ 2181825 h 2237474"/>
              <a:gd name="connsiteX231" fmla="*/ 541836 w 12192000"/>
              <a:gd name="connsiteY231" fmla="*/ 2181063 h 2237474"/>
              <a:gd name="connsiteX232" fmla="*/ 536057 w 12192000"/>
              <a:gd name="connsiteY232" fmla="*/ 2181537 h 2237474"/>
              <a:gd name="connsiteX233" fmla="*/ 520671 w 12192000"/>
              <a:gd name="connsiteY233" fmla="*/ 2180980 h 2237474"/>
              <a:gd name="connsiteX234" fmla="*/ 515024 w 12192000"/>
              <a:gd name="connsiteY234" fmla="*/ 2179258 h 2237474"/>
              <a:gd name="connsiteX235" fmla="*/ 512278 w 12192000"/>
              <a:gd name="connsiteY235" fmla="*/ 2176369 h 2237474"/>
              <a:gd name="connsiteX236" fmla="*/ 480419 w 12192000"/>
              <a:gd name="connsiteY236" fmla="*/ 2167807 h 2237474"/>
              <a:gd name="connsiteX237" fmla="*/ 413835 w 12192000"/>
              <a:gd name="connsiteY237" fmla="*/ 2156783 h 2237474"/>
              <a:gd name="connsiteX238" fmla="*/ 376513 w 12192000"/>
              <a:gd name="connsiteY238" fmla="*/ 2154014 h 2237474"/>
              <a:gd name="connsiteX239" fmla="*/ 273386 w 12192000"/>
              <a:gd name="connsiteY239" fmla="*/ 2142551 h 2237474"/>
              <a:gd name="connsiteX240" fmla="*/ 169207 w 12192000"/>
              <a:gd name="connsiteY240" fmla="*/ 2128100 h 2237474"/>
              <a:gd name="connsiteX241" fmla="*/ 93149 w 12192000"/>
              <a:gd name="connsiteY241" fmla="*/ 2105324 h 2237474"/>
              <a:gd name="connsiteX242" fmla="*/ 88109 w 12192000"/>
              <a:gd name="connsiteY242" fmla="*/ 2106704 h 2237474"/>
              <a:gd name="connsiteX243" fmla="*/ 80022 w 12192000"/>
              <a:gd name="connsiteY243" fmla="*/ 2107254 h 2237474"/>
              <a:gd name="connsiteX244" fmla="*/ 79717 w 12192000"/>
              <a:gd name="connsiteY244" fmla="*/ 2107046 h 2237474"/>
              <a:gd name="connsiteX245" fmla="*/ 72352 w 12192000"/>
              <a:gd name="connsiteY245" fmla="*/ 2107991 h 2237474"/>
              <a:gd name="connsiteX246" fmla="*/ 37645 w 12192000"/>
              <a:gd name="connsiteY246" fmla="*/ 2115401 h 2237474"/>
              <a:gd name="connsiteX247" fmla="*/ 4572 w 12192000"/>
              <a:gd name="connsiteY247" fmla="*/ 2111091 h 2237474"/>
              <a:gd name="connsiteX248" fmla="*/ 0 w 12192000"/>
              <a:gd name="connsiteY248" fmla="*/ 2110468 h 2237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Lst>
            <a:rect l="l" t="t" r="r" b="b"/>
            <a:pathLst>
              <a:path w="12192000" h="2237474">
                <a:moveTo>
                  <a:pt x="0" y="0"/>
                </a:moveTo>
                <a:lnTo>
                  <a:pt x="12192000" y="0"/>
                </a:lnTo>
                <a:lnTo>
                  <a:pt x="12192000" y="751299"/>
                </a:lnTo>
                <a:lnTo>
                  <a:pt x="12176759" y="759190"/>
                </a:lnTo>
                <a:cubicBezTo>
                  <a:pt x="12165968" y="763819"/>
                  <a:pt x="12157853" y="765770"/>
                  <a:pt x="12154948" y="762731"/>
                </a:cubicBezTo>
                <a:cubicBezTo>
                  <a:pt x="12116503" y="759396"/>
                  <a:pt x="12073342" y="763579"/>
                  <a:pt x="12047364" y="749662"/>
                </a:cubicBezTo>
                <a:cubicBezTo>
                  <a:pt x="12041261" y="730599"/>
                  <a:pt x="11914319" y="741909"/>
                  <a:pt x="11890686" y="732766"/>
                </a:cubicBezTo>
                <a:cubicBezTo>
                  <a:pt x="11832408" y="747890"/>
                  <a:pt x="11815359" y="777569"/>
                  <a:pt x="11782413" y="769868"/>
                </a:cubicBezTo>
                <a:cubicBezTo>
                  <a:pt x="11760031" y="763594"/>
                  <a:pt x="11675205" y="777151"/>
                  <a:pt x="11649954" y="749628"/>
                </a:cubicBezTo>
                <a:cubicBezTo>
                  <a:pt x="11608286" y="767874"/>
                  <a:pt x="11593031" y="740811"/>
                  <a:pt x="11560424" y="748017"/>
                </a:cubicBezTo>
                <a:cubicBezTo>
                  <a:pt x="11488916" y="747650"/>
                  <a:pt x="11449669" y="773362"/>
                  <a:pt x="11358455" y="747593"/>
                </a:cubicBezTo>
                <a:cubicBezTo>
                  <a:pt x="11316233" y="754756"/>
                  <a:pt x="11256313" y="713012"/>
                  <a:pt x="11165209" y="748852"/>
                </a:cubicBezTo>
                <a:cubicBezTo>
                  <a:pt x="11113345" y="753539"/>
                  <a:pt x="11140250" y="736122"/>
                  <a:pt x="11058755" y="749617"/>
                </a:cubicBezTo>
                <a:cubicBezTo>
                  <a:pt x="11036836" y="722990"/>
                  <a:pt x="10909903" y="759211"/>
                  <a:pt x="10884013" y="760728"/>
                </a:cubicBezTo>
                <a:cubicBezTo>
                  <a:pt x="10864519" y="743356"/>
                  <a:pt x="10853492" y="756172"/>
                  <a:pt x="10834688" y="757726"/>
                </a:cubicBezTo>
                <a:cubicBezTo>
                  <a:pt x="10826871" y="747343"/>
                  <a:pt x="10811086" y="746602"/>
                  <a:pt x="10805004" y="757573"/>
                </a:cubicBezTo>
                <a:cubicBezTo>
                  <a:pt x="10810951" y="784448"/>
                  <a:pt x="10744688" y="759043"/>
                  <a:pt x="10739478" y="776841"/>
                </a:cubicBezTo>
                <a:cubicBezTo>
                  <a:pt x="10678284" y="779408"/>
                  <a:pt x="10540854" y="756546"/>
                  <a:pt x="10458762" y="755400"/>
                </a:cubicBezTo>
                <a:cubicBezTo>
                  <a:pt x="10426976" y="747433"/>
                  <a:pt x="10362961" y="776166"/>
                  <a:pt x="10246919" y="769960"/>
                </a:cubicBezTo>
                <a:cubicBezTo>
                  <a:pt x="10231631" y="763610"/>
                  <a:pt x="10172943" y="749095"/>
                  <a:pt x="10167995" y="760843"/>
                </a:cubicBezTo>
                <a:cubicBezTo>
                  <a:pt x="10131971" y="759999"/>
                  <a:pt x="10021683" y="796978"/>
                  <a:pt x="9997044" y="780129"/>
                </a:cubicBezTo>
                <a:cubicBezTo>
                  <a:pt x="10001018" y="806225"/>
                  <a:pt x="9951331" y="779975"/>
                  <a:pt x="9943887" y="804141"/>
                </a:cubicBezTo>
                <a:lnTo>
                  <a:pt x="9918248" y="816628"/>
                </a:lnTo>
                <a:lnTo>
                  <a:pt x="9836148" y="858312"/>
                </a:lnTo>
                <a:lnTo>
                  <a:pt x="9823800" y="866604"/>
                </a:lnTo>
                <a:lnTo>
                  <a:pt x="9794684" y="864509"/>
                </a:lnTo>
                <a:lnTo>
                  <a:pt x="9778288" y="854362"/>
                </a:lnTo>
                <a:lnTo>
                  <a:pt x="9773886" y="857543"/>
                </a:lnTo>
                <a:cubicBezTo>
                  <a:pt x="9769008" y="863842"/>
                  <a:pt x="9766501" y="867741"/>
                  <a:pt x="9761459" y="862394"/>
                </a:cubicBezTo>
                <a:lnTo>
                  <a:pt x="9705768" y="894610"/>
                </a:lnTo>
                <a:cubicBezTo>
                  <a:pt x="9699860" y="897215"/>
                  <a:pt x="9692576" y="897590"/>
                  <a:pt x="9683005" y="894128"/>
                </a:cubicBezTo>
                <a:cubicBezTo>
                  <a:pt x="9664449" y="898200"/>
                  <a:pt x="9612100" y="914263"/>
                  <a:pt x="9594438" y="919051"/>
                </a:cubicBezTo>
                <a:lnTo>
                  <a:pt x="9577033" y="922857"/>
                </a:lnTo>
                <a:cubicBezTo>
                  <a:pt x="9568659" y="926175"/>
                  <a:pt x="9551353" y="936082"/>
                  <a:pt x="9544189" y="938966"/>
                </a:cubicBezTo>
                <a:cubicBezTo>
                  <a:pt x="9538380" y="940584"/>
                  <a:pt x="9541329" y="937538"/>
                  <a:pt x="9534048" y="940158"/>
                </a:cubicBezTo>
                <a:cubicBezTo>
                  <a:pt x="9533709" y="946069"/>
                  <a:pt x="9530854" y="951684"/>
                  <a:pt x="9500499" y="954680"/>
                </a:cubicBezTo>
                <a:cubicBezTo>
                  <a:pt x="9481230" y="968165"/>
                  <a:pt x="9456325" y="979029"/>
                  <a:pt x="9428195" y="986225"/>
                </a:cubicBezTo>
                <a:cubicBezTo>
                  <a:pt x="9422499" y="981315"/>
                  <a:pt x="9414660" y="991352"/>
                  <a:pt x="9410017" y="993931"/>
                </a:cubicBezTo>
                <a:cubicBezTo>
                  <a:pt x="9408360" y="990327"/>
                  <a:pt x="9395782" y="990863"/>
                  <a:pt x="9392919" y="994656"/>
                </a:cubicBezTo>
                <a:cubicBezTo>
                  <a:pt x="9310581" y="1024474"/>
                  <a:pt x="9345163" y="981210"/>
                  <a:pt x="9301293" y="1011593"/>
                </a:cubicBezTo>
                <a:cubicBezTo>
                  <a:pt x="9292916" y="1014346"/>
                  <a:pt x="9285483" y="1013807"/>
                  <a:pt x="9278619" y="1011878"/>
                </a:cubicBezTo>
                <a:lnTo>
                  <a:pt x="9268019" y="1007442"/>
                </a:lnTo>
                <a:lnTo>
                  <a:pt x="9234662" y="1023056"/>
                </a:lnTo>
                <a:cubicBezTo>
                  <a:pt x="9217868" y="1029197"/>
                  <a:pt x="9199852" y="1034202"/>
                  <a:pt x="9181033" y="1037921"/>
                </a:cubicBezTo>
                <a:cubicBezTo>
                  <a:pt x="9174974" y="1030923"/>
                  <a:pt x="9162516" y="1043719"/>
                  <a:pt x="9155969" y="1046804"/>
                </a:cubicBezTo>
                <a:cubicBezTo>
                  <a:pt x="9154734" y="1041866"/>
                  <a:pt x="9138567" y="1041606"/>
                  <a:pt x="9133985" y="1046450"/>
                </a:cubicBezTo>
                <a:cubicBezTo>
                  <a:pt x="9021681" y="1079910"/>
                  <a:pt x="9076377" y="1024799"/>
                  <a:pt x="9012987" y="1061986"/>
                </a:cubicBezTo>
                <a:lnTo>
                  <a:pt x="8968445" y="1052169"/>
                </a:lnTo>
                <a:lnTo>
                  <a:pt x="8958984" y="1057212"/>
                </a:lnTo>
                <a:cubicBezTo>
                  <a:pt x="8920115" y="1062770"/>
                  <a:pt x="8906181" y="1053838"/>
                  <a:pt x="8886001" y="1067468"/>
                </a:cubicBezTo>
                <a:cubicBezTo>
                  <a:pt x="8847384" y="1050046"/>
                  <a:pt x="8863283" y="1068286"/>
                  <a:pt x="8838610" y="1075091"/>
                </a:cubicBezTo>
                <a:cubicBezTo>
                  <a:pt x="8816007" y="1080079"/>
                  <a:pt x="8773923" y="1092257"/>
                  <a:pt x="8750383" y="1097387"/>
                </a:cubicBezTo>
                <a:cubicBezTo>
                  <a:pt x="8735450" y="1116502"/>
                  <a:pt x="8721220" y="1097372"/>
                  <a:pt x="8697365" y="1105869"/>
                </a:cubicBezTo>
                <a:cubicBezTo>
                  <a:pt x="8687037" y="1113735"/>
                  <a:pt x="8678781" y="1115961"/>
                  <a:pt x="8665605" y="1110791"/>
                </a:cubicBezTo>
                <a:cubicBezTo>
                  <a:pt x="8618410" y="1148662"/>
                  <a:pt x="8633049" y="1116609"/>
                  <a:pt x="8584946" y="1135226"/>
                </a:cubicBezTo>
                <a:cubicBezTo>
                  <a:pt x="8544020" y="1153499"/>
                  <a:pt x="8496232" y="1168229"/>
                  <a:pt x="8460755" y="1203427"/>
                </a:cubicBezTo>
                <a:cubicBezTo>
                  <a:pt x="8454928" y="1212828"/>
                  <a:pt x="8436573" y="1218574"/>
                  <a:pt x="8419755" y="1216260"/>
                </a:cubicBezTo>
                <a:cubicBezTo>
                  <a:pt x="8416861" y="1215863"/>
                  <a:pt x="8414124" y="1215234"/>
                  <a:pt x="8411626" y="1214397"/>
                </a:cubicBezTo>
                <a:cubicBezTo>
                  <a:pt x="8391326" y="1238641"/>
                  <a:pt x="8371389" y="1231045"/>
                  <a:pt x="8363469" y="1246658"/>
                </a:cubicBezTo>
                <a:cubicBezTo>
                  <a:pt x="8322316" y="1258746"/>
                  <a:pt x="8283162" y="1250600"/>
                  <a:pt x="8275497" y="1264396"/>
                </a:cubicBezTo>
                <a:cubicBezTo>
                  <a:pt x="8253233" y="1266996"/>
                  <a:pt x="8218383" y="1257577"/>
                  <a:pt x="8206287" y="1273060"/>
                </a:cubicBezTo>
                <a:cubicBezTo>
                  <a:pt x="8200396" y="1262794"/>
                  <a:pt x="8183827" y="1285000"/>
                  <a:pt x="8168705" y="1279956"/>
                </a:cubicBezTo>
                <a:cubicBezTo>
                  <a:pt x="8157611" y="1275235"/>
                  <a:pt x="8149996" y="1280870"/>
                  <a:pt x="8139997" y="1282713"/>
                </a:cubicBezTo>
                <a:cubicBezTo>
                  <a:pt x="8125566" y="1279776"/>
                  <a:pt x="8084128" y="1294221"/>
                  <a:pt x="8074238" y="1301895"/>
                </a:cubicBezTo>
                <a:cubicBezTo>
                  <a:pt x="8052170" y="1326903"/>
                  <a:pt x="7986951" y="1319381"/>
                  <a:pt x="7968292" y="1338779"/>
                </a:cubicBezTo>
                <a:cubicBezTo>
                  <a:pt x="7960694" y="1342282"/>
                  <a:pt x="7952937" y="1344333"/>
                  <a:pt x="7945122" y="1345477"/>
                </a:cubicBezTo>
                <a:lnTo>
                  <a:pt x="7922771" y="1346645"/>
                </a:lnTo>
                <a:lnTo>
                  <a:pt x="7915461" y="1342919"/>
                </a:lnTo>
                <a:lnTo>
                  <a:pt x="7902328" y="1345865"/>
                </a:lnTo>
                <a:lnTo>
                  <a:pt x="7898322" y="1345689"/>
                </a:lnTo>
                <a:lnTo>
                  <a:pt x="7875879" y="1345646"/>
                </a:lnTo>
                <a:cubicBezTo>
                  <a:pt x="7890672" y="1367295"/>
                  <a:pt x="7816428" y="1353520"/>
                  <a:pt x="7840612" y="1369373"/>
                </a:cubicBezTo>
                <a:cubicBezTo>
                  <a:pt x="7803208" y="1375918"/>
                  <a:pt x="7836041" y="1389289"/>
                  <a:pt x="7786819" y="1378970"/>
                </a:cubicBezTo>
                <a:cubicBezTo>
                  <a:pt x="7732613" y="1405648"/>
                  <a:pt x="7587405" y="1382806"/>
                  <a:pt x="7548172" y="1417460"/>
                </a:cubicBezTo>
                <a:cubicBezTo>
                  <a:pt x="7551327" y="1405830"/>
                  <a:pt x="7499280" y="1470447"/>
                  <a:pt x="7483437" y="1478152"/>
                </a:cubicBezTo>
                <a:cubicBezTo>
                  <a:pt x="7446517" y="1491067"/>
                  <a:pt x="7432754" y="1502351"/>
                  <a:pt x="7377870" y="1523319"/>
                </a:cubicBezTo>
                <a:cubicBezTo>
                  <a:pt x="7324166" y="1536168"/>
                  <a:pt x="7290459" y="1563749"/>
                  <a:pt x="7230737" y="1562633"/>
                </a:cubicBezTo>
                <a:cubicBezTo>
                  <a:pt x="7229794" y="1566487"/>
                  <a:pt x="7227568" y="1569908"/>
                  <a:pt x="7224458" y="1573008"/>
                </a:cubicBezTo>
                <a:lnTo>
                  <a:pt x="7213486" y="1580987"/>
                </a:lnTo>
                <a:lnTo>
                  <a:pt x="7210972" y="1580856"/>
                </a:lnTo>
                <a:lnTo>
                  <a:pt x="7183121" y="1595162"/>
                </a:lnTo>
                <a:lnTo>
                  <a:pt x="7164601" y="1606490"/>
                </a:lnTo>
                <a:lnTo>
                  <a:pt x="7159286" y="1606850"/>
                </a:lnTo>
                <a:cubicBezTo>
                  <a:pt x="7150961" y="1609262"/>
                  <a:pt x="7125743" y="1618162"/>
                  <a:pt x="7114651" y="1620959"/>
                </a:cubicBezTo>
                <a:cubicBezTo>
                  <a:pt x="7109310" y="1606138"/>
                  <a:pt x="7106695" y="1617324"/>
                  <a:pt x="7092727" y="1623628"/>
                </a:cubicBezTo>
                <a:cubicBezTo>
                  <a:pt x="7081313" y="1602012"/>
                  <a:pt x="7049394" y="1627301"/>
                  <a:pt x="7031309" y="1619451"/>
                </a:cubicBezTo>
                <a:cubicBezTo>
                  <a:pt x="7021305" y="1624569"/>
                  <a:pt x="7010515" y="1629587"/>
                  <a:pt x="6999084" y="1634317"/>
                </a:cubicBezTo>
                <a:lnTo>
                  <a:pt x="6992107" y="1636860"/>
                </a:lnTo>
                <a:lnTo>
                  <a:pt x="6991765" y="1636725"/>
                </a:lnTo>
                <a:cubicBezTo>
                  <a:pt x="6989813" y="1636884"/>
                  <a:pt x="6987353" y="1637572"/>
                  <a:pt x="6983996" y="1639040"/>
                </a:cubicBezTo>
                <a:lnTo>
                  <a:pt x="6979383" y="1641496"/>
                </a:lnTo>
                <a:lnTo>
                  <a:pt x="6900177" y="1636016"/>
                </a:lnTo>
                <a:cubicBezTo>
                  <a:pt x="6859708" y="1641136"/>
                  <a:pt x="6829973" y="1628753"/>
                  <a:pt x="6795372" y="1644845"/>
                </a:cubicBezTo>
                <a:cubicBezTo>
                  <a:pt x="6757466" y="1649571"/>
                  <a:pt x="6723150" y="1647290"/>
                  <a:pt x="6692251" y="1656357"/>
                </a:cubicBezTo>
                <a:cubicBezTo>
                  <a:pt x="6678032" y="1652894"/>
                  <a:pt x="6665282" y="1652445"/>
                  <a:pt x="6655235" y="1661869"/>
                </a:cubicBezTo>
                <a:cubicBezTo>
                  <a:pt x="6619334" y="1664040"/>
                  <a:pt x="6608179" y="1654034"/>
                  <a:pt x="6587857" y="1665769"/>
                </a:cubicBezTo>
                <a:lnTo>
                  <a:pt x="6554894" y="1664428"/>
                </a:lnTo>
                <a:lnTo>
                  <a:pt x="6551579" y="1662213"/>
                </a:lnTo>
                <a:lnTo>
                  <a:pt x="6545693" y="1661776"/>
                </a:lnTo>
                <a:lnTo>
                  <a:pt x="6530561" y="1664619"/>
                </a:lnTo>
                <a:lnTo>
                  <a:pt x="6525028" y="1666354"/>
                </a:lnTo>
                <a:cubicBezTo>
                  <a:pt x="6521154" y="1667301"/>
                  <a:pt x="6518510" y="1667613"/>
                  <a:pt x="6516595" y="1667475"/>
                </a:cubicBezTo>
                <a:lnTo>
                  <a:pt x="6516340" y="1667291"/>
                </a:lnTo>
                <a:lnTo>
                  <a:pt x="6508541" y="1668757"/>
                </a:lnTo>
                <a:cubicBezTo>
                  <a:pt x="6495493" y="1671715"/>
                  <a:pt x="6482908" y="1675051"/>
                  <a:pt x="6471012" y="1678604"/>
                </a:cubicBezTo>
                <a:cubicBezTo>
                  <a:pt x="6457809" y="1668164"/>
                  <a:pt x="6415506" y="1688334"/>
                  <a:pt x="6415265" y="1665317"/>
                </a:cubicBezTo>
                <a:cubicBezTo>
                  <a:pt x="6399063" y="1669446"/>
                  <a:pt x="6391173" y="1680085"/>
                  <a:pt x="6393343" y="1664672"/>
                </a:cubicBezTo>
                <a:lnTo>
                  <a:pt x="6380457" y="1662376"/>
                </a:lnTo>
                <a:lnTo>
                  <a:pt x="6280959" y="1689329"/>
                </a:lnTo>
                <a:lnTo>
                  <a:pt x="6266765" y="1695560"/>
                </a:lnTo>
                <a:cubicBezTo>
                  <a:pt x="6262331" y="1698152"/>
                  <a:pt x="6258580" y="1701192"/>
                  <a:pt x="6255823" y="1704850"/>
                </a:cubicBezTo>
                <a:cubicBezTo>
                  <a:pt x="6200184" y="1694834"/>
                  <a:pt x="6155082" y="1716996"/>
                  <a:pt x="6098321" y="1721646"/>
                </a:cubicBezTo>
                <a:cubicBezTo>
                  <a:pt x="6036511" y="1734126"/>
                  <a:pt x="5902526" y="1770074"/>
                  <a:pt x="5880652" y="1779643"/>
                </a:cubicBezTo>
                <a:cubicBezTo>
                  <a:pt x="5862008" y="1784877"/>
                  <a:pt x="5777344" y="1786304"/>
                  <a:pt x="5785959" y="1775307"/>
                </a:cubicBezTo>
                <a:cubicBezTo>
                  <a:pt x="5732223" y="1803618"/>
                  <a:pt x="5707481" y="1784706"/>
                  <a:pt x="5643534" y="1802919"/>
                </a:cubicBezTo>
                <a:lnTo>
                  <a:pt x="5518799" y="1818312"/>
                </a:lnTo>
                <a:lnTo>
                  <a:pt x="5505014" y="1819259"/>
                </a:lnTo>
                <a:lnTo>
                  <a:pt x="5499949" y="1814490"/>
                </a:lnTo>
                <a:lnTo>
                  <a:pt x="5453307" y="1815450"/>
                </a:lnTo>
                <a:cubicBezTo>
                  <a:pt x="5433075" y="1827706"/>
                  <a:pt x="5395563" y="1821122"/>
                  <a:pt x="5364192" y="1826074"/>
                </a:cubicBezTo>
                <a:lnTo>
                  <a:pt x="5350380" y="1830891"/>
                </a:lnTo>
                <a:lnTo>
                  <a:pt x="5259633" y="1837160"/>
                </a:lnTo>
                <a:lnTo>
                  <a:pt x="5197513" y="1844718"/>
                </a:lnTo>
                <a:lnTo>
                  <a:pt x="5184170" y="1849402"/>
                </a:lnTo>
                <a:lnTo>
                  <a:pt x="5168852" y="1844846"/>
                </a:lnTo>
                <a:cubicBezTo>
                  <a:pt x="5166986" y="1843561"/>
                  <a:pt x="5165478" y="1842127"/>
                  <a:pt x="5164370" y="1840597"/>
                </a:cubicBezTo>
                <a:lnTo>
                  <a:pt x="5114927" y="1847827"/>
                </a:lnTo>
                <a:lnTo>
                  <a:pt x="5108970" y="1847935"/>
                </a:lnTo>
                <a:lnTo>
                  <a:pt x="5067961" y="1845917"/>
                </a:lnTo>
                <a:lnTo>
                  <a:pt x="5007075" y="1838626"/>
                </a:lnTo>
                <a:cubicBezTo>
                  <a:pt x="4987003" y="1833546"/>
                  <a:pt x="4969259" y="1814096"/>
                  <a:pt x="4944087" y="1823332"/>
                </a:cubicBezTo>
                <a:cubicBezTo>
                  <a:pt x="4949882" y="1812650"/>
                  <a:pt x="4914396" y="1826154"/>
                  <a:pt x="4907662" y="1816900"/>
                </a:cubicBezTo>
                <a:cubicBezTo>
                  <a:pt x="4903760" y="1809237"/>
                  <a:pt x="4892087" y="1811549"/>
                  <a:pt x="4882386" y="1809844"/>
                </a:cubicBezTo>
                <a:cubicBezTo>
                  <a:pt x="4874062" y="1802609"/>
                  <a:pt x="4826962" y="1801349"/>
                  <a:pt x="4811440" y="1804655"/>
                </a:cubicBezTo>
                <a:cubicBezTo>
                  <a:pt x="4768806" y="1818748"/>
                  <a:pt x="4725356" y="1790961"/>
                  <a:pt x="4691075" y="1801389"/>
                </a:cubicBezTo>
                <a:cubicBezTo>
                  <a:pt x="4663743" y="1799478"/>
                  <a:pt x="4655044" y="1795479"/>
                  <a:pt x="4647449" y="1793181"/>
                </a:cubicBezTo>
                <a:lnTo>
                  <a:pt x="4645504" y="1787606"/>
                </a:lnTo>
                <a:lnTo>
                  <a:pt x="4632229" y="1785815"/>
                </a:lnTo>
                <a:lnTo>
                  <a:pt x="4629273" y="1784355"/>
                </a:lnTo>
                <a:cubicBezTo>
                  <a:pt x="4623639" y="1781544"/>
                  <a:pt x="4617950" y="1778917"/>
                  <a:pt x="4611738" y="1776964"/>
                </a:cubicBezTo>
                <a:cubicBezTo>
                  <a:pt x="4601379" y="1800272"/>
                  <a:pt x="4557197" y="1764196"/>
                  <a:pt x="4560070" y="1785640"/>
                </a:cubicBezTo>
                <a:lnTo>
                  <a:pt x="4536503" y="1785334"/>
                </a:lnTo>
                <a:lnTo>
                  <a:pt x="4513724" y="1791996"/>
                </a:lnTo>
                <a:lnTo>
                  <a:pt x="4501513" y="1799835"/>
                </a:lnTo>
                <a:lnTo>
                  <a:pt x="4459076" y="1813003"/>
                </a:lnTo>
                <a:lnTo>
                  <a:pt x="4459810" y="1797886"/>
                </a:lnTo>
                <a:lnTo>
                  <a:pt x="4379064" y="1817177"/>
                </a:lnTo>
                <a:lnTo>
                  <a:pt x="4319209" y="1834833"/>
                </a:lnTo>
                <a:lnTo>
                  <a:pt x="4306907" y="1841641"/>
                </a:lnTo>
                <a:lnTo>
                  <a:pt x="4290981" y="1839677"/>
                </a:lnTo>
                <a:cubicBezTo>
                  <a:pt x="4288909" y="1838717"/>
                  <a:pt x="4287163" y="1837555"/>
                  <a:pt x="4285792" y="1836231"/>
                </a:cubicBezTo>
                <a:lnTo>
                  <a:pt x="4238372" y="1851480"/>
                </a:lnTo>
                <a:lnTo>
                  <a:pt x="4232517" y="1852567"/>
                </a:lnTo>
                <a:lnTo>
                  <a:pt x="4191732" y="1857328"/>
                </a:lnTo>
                <a:lnTo>
                  <a:pt x="4065532" y="1855477"/>
                </a:lnTo>
                <a:cubicBezTo>
                  <a:pt x="4069305" y="1844009"/>
                  <a:pt x="4036780" y="1863138"/>
                  <a:pt x="4028460" y="1855137"/>
                </a:cubicBezTo>
                <a:cubicBezTo>
                  <a:pt x="4023224" y="1848238"/>
                  <a:pt x="4012138" y="1852433"/>
                  <a:pt x="4002267" y="1852352"/>
                </a:cubicBezTo>
                <a:cubicBezTo>
                  <a:pt x="3992749" y="1846600"/>
                  <a:pt x="3946095" y="1853107"/>
                  <a:pt x="3931396" y="1858915"/>
                </a:cubicBezTo>
                <a:cubicBezTo>
                  <a:pt x="3891932" y="1879798"/>
                  <a:pt x="3844059" y="1859600"/>
                  <a:pt x="3812162" y="1875501"/>
                </a:cubicBezTo>
                <a:cubicBezTo>
                  <a:pt x="3784875" y="1878116"/>
                  <a:pt x="3775574" y="1875612"/>
                  <a:pt x="3767672" y="1874600"/>
                </a:cubicBezTo>
                <a:lnTo>
                  <a:pt x="3764741" y="1869433"/>
                </a:lnTo>
                <a:lnTo>
                  <a:pt x="3751332" y="1869854"/>
                </a:lnTo>
                <a:lnTo>
                  <a:pt x="3748155" y="1868903"/>
                </a:lnTo>
                <a:cubicBezTo>
                  <a:pt x="3742091" y="1867062"/>
                  <a:pt x="3736007" y="1865414"/>
                  <a:pt x="3729530" y="1864513"/>
                </a:cubicBezTo>
                <a:cubicBezTo>
                  <a:pt x="3723549" y="1889158"/>
                  <a:pt x="3673453" y="1860919"/>
                  <a:pt x="3680177" y="1881552"/>
                </a:cubicBezTo>
                <a:cubicBezTo>
                  <a:pt x="3643549" y="1880892"/>
                  <a:pt x="3599470" y="1913398"/>
                  <a:pt x="3567259" y="1893482"/>
                </a:cubicBezTo>
                <a:cubicBezTo>
                  <a:pt x="3512865" y="1897927"/>
                  <a:pt x="3463644" y="1898121"/>
                  <a:pt x="3405770" y="1904591"/>
                </a:cubicBezTo>
                <a:cubicBezTo>
                  <a:pt x="3361027" y="1917619"/>
                  <a:pt x="3312439" y="1902759"/>
                  <a:pt x="3280097" y="1919610"/>
                </a:cubicBezTo>
                <a:cubicBezTo>
                  <a:pt x="3228353" y="1917339"/>
                  <a:pt x="3163854" y="1927961"/>
                  <a:pt x="3123424" y="1952930"/>
                </a:cubicBezTo>
                <a:cubicBezTo>
                  <a:pt x="3067921" y="1955455"/>
                  <a:pt x="3058626" y="1970554"/>
                  <a:pt x="3009910" y="1957866"/>
                </a:cubicBezTo>
                <a:cubicBezTo>
                  <a:pt x="3005875" y="1961558"/>
                  <a:pt x="3001138" y="1964570"/>
                  <a:pt x="2995934" y="1967085"/>
                </a:cubicBezTo>
                <a:lnTo>
                  <a:pt x="2980071" y="1972988"/>
                </a:lnTo>
                <a:lnTo>
                  <a:pt x="2978094" y="1972369"/>
                </a:lnTo>
                <a:lnTo>
                  <a:pt x="2942858" y="1981367"/>
                </a:lnTo>
                <a:lnTo>
                  <a:pt x="2875436" y="1996977"/>
                </a:lnTo>
                <a:lnTo>
                  <a:pt x="2874892" y="1996085"/>
                </a:lnTo>
                <a:cubicBezTo>
                  <a:pt x="2872808" y="1994277"/>
                  <a:pt x="2869648" y="1993306"/>
                  <a:pt x="2864145" y="1994061"/>
                </a:cubicBezTo>
                <a:cubicBezTo>
                  <a:pt x="2872218" y="1978115"/>
                  <a:pt x="2860603" y="1988862"/>
                  <a:pt x="2843662" y="1992498"/>
                </a:cubicBezTo>
                <a:cubicBezTo>
                  <a:pt x="2852423" y="1968542"/>
                  <a:pt x="2804535" y="1987804"/>
                  <a:pt x="2796128" y="1976403"/>
                </a:cubicBezTo>
                <a:cubicBezTo>
                  <a:pt x="2783487" y="1979614"/>
                  <a:pt x="2770278" y="1982573"/>
                  <a:pt x="2756784" y="1985116"/>
                </a:cubicBezTo>
                <a:lnTo>
                  <a:pt x="2748833" y="1986323"/>
                </a:lnTo>
                <a:cubicBezTo>
                  <a:pt x="2748775" y="1986256"/>
                  <a:pt x="2748719" y="1986188"/>
                  <a:pt x="2748661" y="1986122"/>
                </a:cubicBezTo>
                <a:cubicBezTo>
                  <a:pt x="2746906" y="1985902"/>
                  <a:pt x="2744280" y="1986117"/>
                  <a:pt x="2740251" y="1986946"/>
                </a:cubicBezTo>
                <a:lnTo>
                  <a:pt x="2718916" y="1990867"/>
                </a:lnTo>
                <a:lnTo>
                  <a:pt x="2713522" y="1990173"/>
                </a:lnTo>
                <a:lnTo>
                  <a:pt x="2680597" y="1984996"/>
                </a:lnTo>
                <a:cubicBezTo>
                  <a:pt x="2658416" y="1985461"/>
                  <a:pt x="2612251" y="1988312"/>
                  <a:pt x="2578178" y="1990531"/>
                </a:cubicBezTo>
                <a:cubicBezTo>
                  <a:pt x="2545413" y="1998704"/>
                  <a:pt x="2513846" y="1994934"/>
                  <a:pt x="2476147" y="1998305"/>
                </a:cubicBezTo>
                <a:cubicBezTo>
                  <a:pt x="2437134" y="2013637"/>
                  <a:pt x="2413847" y="1999542"/>
                  <a:pt x="2373568" y="2003219"/>
                </a:cubicBezTo>
                <a:cubicBezTo>
                  <a:pt x="2341422" y="2024631"/>
                  <a:pt x="2342856" y="1992997"/>
                  <a:pt x="2321399" y="1989467"/>
                </a:cubicBezTo>
                <a:lnTo>
                  <a:pt x="2315525" y="1989708"/>
                </a:lnTo>
                <a:lnTo>
                  <a:pt x="2300792" y="1994290"/>
                </a:lnTo>
                <a:lnTo>
                  <a:pt x="2295469" y="1996659"/>
                </a:lnTo>
                <a:cubicBezTo>
                  <a:pt x="2291722" y="1998049"/>
                  <a:pt x="2289127" y="1998665"/>
                  <a:pt x="2287219" y="1998750"/>
                </a:cubicBezTo>
                <a:lnTo>
                  <a:pt x="2286948" y="1998596"/>
                </a:lnTo>
                <a:lnTo>
                  <a:pt x="2243069" y="2015111"/>
                </a:lnTo>
                <a:cubicBezTo>
                  <a:pt x="2229030" y="2006206"/>
                  <a:pt x="2188966" y="2031217"/>
                  <a:pt x="2186609" y="2008263"/>
                </a:cubicBezTo>
                <a:cubicBezTo>
                  <a:pt x="2170936" y="2014251"/>
                  <a:pt x="2164097" y="2025782"/>
                  <a:pt x="2164831" y="2010143"/>
                </a:cubicBezTo>
                <a:cubicBezTo>
                  <a:pt x="2159536" y="2011705"/>
                  <a:pt x="2155830" y="2011340"/>
                  <a:pt x="2152836" y="2010048"/>
                </a:cubicBezTo>
                <a:lnTo>
                  <a:pt x="2117102" y="2023004"/>
                </a:lnTo>
                <a:lnTo>
                  <a:pt x="2111935" y="2023163"/>
                </a:lnTo>
                <a:lnTo>
                  <a:pt x="2089991" y="2034193"/>
                </a:lnTo>
                <a:lnTo>
                  <a:pt x="2058061" y="2047942"/>
                </a:lnTo>
                <a:lnTo>
                  <a:pt x="2055737" y="2047704"/>
                </a:lnTo>
                <a:lnTo>
                  <a:pt x="2042244" y="2055560"/>
                </a:lnTo>
                <a:cubicBezTo>
                  <a:pt x="2038090" y="2058656"/>
                  <a:pt x="1978623" y="2070285"/>
                  <a:pt x="1976224" y="2074257"/>
                </a:cubicBezTo>
                <a:cubicBezTo>
                  <a:pt x="1920172" y="2070662"/>
                  <a:pt x="1933546" y="2089824"/>
                  <a:pt x="1877728" y="2101004"/>
                </a:cubicBezTo>
                <a:cubicBezTo>
                  <a:pt x="1839146" y="2101989"/>
                  <a:pt x="1818769" y="2108983"/>
                  <a:pt x="1759056" y="2125608"/>
                </a:cubicBezTo>
                <a:cubicBezTo>
                  <a:pt x="1719091" y="2137539"/>
                  <a:pt x="1691494" y="2161097"/>
                  <a:pt x="1637948" y="2172597"/>
                </a:cubicBezTo>
                <a:cubicBezTo>
                  <a:pt x="1587306" y="2207053"/>
                  <a:pt x="1496241" y="2208973"/>
                  <a:pt x="1434549" y="2234522"/>
                </a:cubicBezTo>
                <a:cubicBezTo>
                  <a:pt x="1402655" y="2224964"/>
                  <a:pt x="1409212" y="2231152"/>
                  <a:pt x="1398481" y="2237074"/>
                </a:cubicBezTo>
                <a:cubicBezTo>
                  <a:pt x="1398456" y="2237082"/>
                  <a:pt x="1398432" y="2237089"/>
                  <a:pt x="1398407" y="2237095"/>
                </a:cubicBezTo>
                <a:lnTo>
                  <a:pt x="1370962" y="2237474"/>
                </a:lnTo>
                <a:lnTo>
                  <a:pt x="1356367" y="2235089"/>
                </a:lnTo>
                <a:cubicBezTo>
                  <a:pt x="1346056" y="2233320"/>
                  <a:pt x="1335986" y="2231930"/>
                  <a:pt x="1324828" y="2231968"/>
                </a:cubicBezTo>
                <a:lnTo>
                  <a:pt x="1297744" y="2235849"/>
                </a:lnTo>
                <a:lnTo>
                  <a:pt x="1286236" y="2233135"/>
                </a:lnTo>
                <a:lnTo>
                  <a:pt x="1283504" y="2233797"/>
                </a:lnTo>
                <a:lnTo>
                  <a:pt x="1279765" y="2229639"/>
                </a:lnTo>
                <a:cubicBezTo>
                  <a:pt x="1260110" y="2221111"/>
                  <a:pt x="1209850" y="2211602"/>
                  <a:pt x="1195347" y="2212354"/>
                </a:cubicBezTo>
                <a:cubicBezTo>
                  <a:pt x="1171903" y="2216875"/>
                  <a:pt x="1033292" y="2222456"/>
                  <a:pt x="970251" y="2221029"/>
                </a:cubicBezTo>
                <a:cubicBezTo>
                  <a:pt x="913858" y="2213074"/>
                  <a:pt x="864984" y="2224767"/>
                  <a:pt x="812914" y="2202752"/>
                </a:cubicBezTo>
                <a:cubicBezTo>
                  <a:pt x="809419" y="2205714"/>
                  <a:pt x="805091" y="2207855"/>
                  <a:pt x="800195" y="2209407"/>
                </a:cubicBezTo>
                <a:lnTo>
                  <a:pt x="784978" y="2212360"/>
                </a:lnTo>
                <a:lnTo>
                  <a:pt x="681987" y="2216757"/>
                </a:lnTo>
                <a:lnTo>
                  <a:pt x="669923" y="2211682"/>
                </a:lnTo>
                <a:cubicBezTo>
                  <a:pt x="675432" y="2197125"/>
                  <a:pt x="665394" y="2205767"/>
                  <a:pt x="648680" y="2206229"/>
                </a:cubicBezTo>
                <a:cubicBezTo>
                  <a:pt x="653511" y="2183723"/>
                  <a:pt x="607806" y="2194090"/>
                  <a:pt x="597225" y="2180999"/>
                </a:cubicBezTo>
                <a:cubicBezTo>
                  <a:pt x="584838" y="2181847"/>
                  <a:pt x="571827" y="2182333"/>
                  <a:pt x="558449" y="2182346"/>
                </a:cubicBezTo>
                <a:lnTo>
                  <a:pt x="550517" y="2182060"/>
                </a:lnTo>
                <a:lnTo>
                  <a:pt x="550309" y="2181825"/>
                </a:lnTo>
                <a:cubicBezTo>
                  <a:pt x="548471" y="2181269"/>
                  <a:pt x="545824" y="2180990"/>
                  <a:pt x="541836" y="2181063"/>
                </a:cubicBezTo>
                <a:lnTo>
                  <a:pt x="536057" y="2181537"/>
                </a:lnTo>
                <a:lnTo>
                  <a:pt x="520671" y="2180980"/>
                </a:lnTo>
                <a:lnTo>
                  <a:pt x="515024" y="2179258"/>
                </a:lnTo>
                <a:lnTo>
                  <a:pt x="512278" y="2176369"/>
                </a:lnTo>
                <a:lnTo>
                  <a:pt x="480419" y="2167807"/>
                </a:lnTo>
                <a:cubicBezTo>
                  <a:pt x="458012" y="2174781"/>
                  <a:pt x="449332" y="2162566"/>
                  <a:pt x="413835" y="2156783"/>
                </a:cubicBezTo>
                <a:cubicBezTo>
                  <a:pt x="401959" y="2163765"/>
                  <a:pt x="389622" y="2160522"/>
                  <a:pt x="376513" y="2154014"/>
                </a:cubicBezTo>
                <a:cubicBezTo>
                  <a:pt x="344376" y="2156059"/>
                  <a:pt x="311403" y="2146283"/>
                  <a:pt x="273386" y="2142551"/>
                </a:cubicBezTo>
                <a:cubicBezTo>
                  <a:pt x="236093" y="2150634"/>
                  <a:pt x="209811" y="2132011"/>
                  <a:pt x="169207" y="2128100"/>
                </a:cubicBezTo>
                <a:lnTo>
                  <a:pt x="93149" y="2105324"/>
                </a:lnTo>
                <a:lnTo>
                  <a:pt x="88109" y="2106704"/>
                </a:lnTo>
                <a:cubicBezTo>
                  <a:pt x="84511" y="2107398"/>
                  <a:pt x="81960" y="2107528"/>
                  <a:pt x="80022" y="2107254"/>
                </a:cubicBezTo>
                <a:lnTo>
                  <a:pt x="79717" y="2107046"/>
                </a:lnTo>
                <a:lnTo>
                  <a:pt x="72352" y="2107991"/>
                </a:lnTo>
                <a:cubicBezTo>
                  <a:pt x="60160" y="2110089"/>
                  <a:pt x="48530" y="2112610"/>
                  <a:pt x="37645" y="2115401"/>
                </a:cubicBezTo>
                <a:cubicBezTo>
                  <a:pt x="29688" y="2109582"/>
                  <a:pt x="16534" y="2111084"/>
                  <a:pt x="4572" y="2111091"/>
                </a:cubicBezTo>
                <a:lnTo>
                  <a:pt x="0" y="2110468"/>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61D421A-031E-4740-B2C5-963AE54451EA}"/>
              </a:ext>
            </a:extLst>
          </p:cNvPr>
          <p:cNvSpPr>
            <a:spLocks noGrp="1"/>
          </p:cNvSpPr>
          <p:nvPr>
            <p:ph type="title"/>
          </p:nvPr>
        </p:nvSpPr>
        <p:spPr>
          <a:xfrm>
            <a:off x="1137037" y="741082"/>
            <a:ext cx="9274512" cy="949606"/>
          </a:xfrm>
        </p:spPr>
        <p:txBody>
          <a:bodyPr vert="horz" lIns="91440" tIns="45720" rIns="91440" bIns="45720" rtlCol="0" anchor="ctr">
            <a:normAutofit/>
          </a:bodyPr>
          <a:lstStyle/>
          <a:p>
            <a:r>
              <a:rPr lang="en-US" kern="1200">
                <a:solidFill>
                  <a:schemeClr val="tx1"/>
                </a:solidFill>
                <a:latin typeface="+mj-lt"/>
                <a:ea typeface="+mj-ea"/>
                <a:cs typeface="+mj-cs"/>
              </a:rPr>
              <a:t>What are Machine Learning Models</a:t>
            </a:r>
          </a:p>
        </p:txBody>
      </p:sp>
      <p:sp>
        <p:nvSpPr>
          <p:cNvPr id="18" name="Freeform: Shape 17">
            <a:extLst>
              <a:ext uri="{FF2B5EF4-FFF2-40B4-BE49-F238E27FC236}">
                <a16:creationId xmlns:a16="http://schemas.microsoft.com/office/drawing/2014/main" id="{3501A971-CEBD-4E4B-8529-3BB4F4100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60460" y="6189260"/>
            <a:ext cx="7831541" cy="668740"/>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1CA33779-9120-7636-D3C3-38099119E01D}"/>
              </a:ext>
            </a:extLst>
          </p:cNvPr>
          <p:cNvSpPr>
            <a:spLocks/>
          </p:cNvSpPr>
          <p:nvPr/>
        </p:nvSpPr>
        <p:spPr>
          <a:xfrm>
            <a:off x="4365819" y="3468697"/>
            <a:ext cx="3171831" cy="545612"/>
          </a:xfrm>
          <a:prstGeom prst="rect">
            <a:avLst/>
          </a:prstGeom>
        </p:spPr>
        <p:txBody>
          <a:bodyPr/>
          <a:lstStyle/>
          <a:p>
            <a:pPr defTabSz="832104">
              <a:spcAft>
                <a:spcPts val="600"/>
              </a:spcAft>
            </a:pPr>
            <a:r>
              <a:rPr lang="en-CA" sz="1638" kern="1200">
                <a:solidFill>
                  <a:schemeClr val="tx1"/>
                </a:solidFill>
                <a:latin typeface="+mn-lt"/>
                <a:ea typeface="+mn-ea"/>
                <a:cs typeface="+mn-cs"/>
              </a:rPr>
              <a:t>Data Analysis and Patterns</a:t>
            </a:r>
            <a:endParaRPr lang="en-CA">
              <a:solidFill>
                <a:schemeClr val="tx1"/>
              </a:solidFill>
            </a:endParaRPr>
          </a:p>
        </p:txBody>
      </p:sp>
      <p:sp>
        <p:nvSpPr>
          <p:cNvPr id="4" name="Text Placeholder 3">
            <a:extLst>
              <a:ext uri="{FF2B5EF4-FFF2-40B4-BE49-F238E27FC236}">
                <a16:creationId xmlns:a16="http://schemas.microsoft.com/office/drawing/2014/main" id="{F08B1F0C-CBF7-507E-B93E-9D6C079FB24D}"/>
              </a:ext>
            </a:extLst>
          </p:cNvPr>
          <p:cNvSpPr>
            <a:spLocks/>
          </p:cNvSpPr>
          <p:nvPr/>
        </p:nvSpPr>
        <p:spPr>
          <a:xfrm>
            <a:off x="4365819" y="4030578"/>
            <a:ext cx="3171829" cy="763180"/>
          </a:xfrm>
          <a:prstGeom prst="rect">
            <a:avLst/>
          </a:prstGeom>
        </p:spPr>
        <p:txBody>
          <a:bodyPr/>
          <a:lstStyle/>
          <a:p>
            <a:pPr defTabSz="832104">
              <a:spcAft>
                <a:spcPts val="600"/>
              </a:spcAft>
            </a:pPr>
            <a:r>
              <a:rPr lang="en-US" sz="1274" kern="1200">
                <a:solidFill>
                  <a:schemeClr val="tx1"/>
                </a:solidFill>
                <a:latin typeface="+mn-lt"/>
                <a:ea typeface="+mn-ea"/>
                <a:cs typeface="+mn-cs"/>
              </a:rPr>
              <a:t>Machine learning algorithms analyze vast amounts of medical data to identify complex patterns and correlations associated with heart attacks. By recognizing subtle relationships, these models can provide more accurate predictions than traditional risk assessment methods.</a:t>
            </a:r>
            <a:endParaRPr lang="en-CA" sz="1400">
              <a:solidFill>
                <a:schemeClr val="tx1"/>
              </a:solidFill>
            </a:endParaRPr>
          </a:p>
        </p:txBody>
      </p:sp>
      <p:sp>
        <p:nvSpPr>
          <p:cNvPr id="5" name="Text Placeholder 4">
            <a:extLst>
              <a:ext uri="{FF2B5EF4-FFF2-40B4-BE49-F238E27FC236}">
                <a16:creationId xmlns:a16="http://schemas.microsoft.com/office/drawing/2014/main" id="{A191778B-6592-0435-7D2B-788BCB999A89}"/>
              </a:ext>
            </a:extLst>
          </p:cNvPr>
          <p:cNvSpPr>
            <a:spLocks/>
          </p:cNvSpPr>
          <p:nvPr/>
        </p:nvSpPr>
        <p:spPr>
          <a:xfrm>
            <a:off x="7689844" y="3468697"/>
            <a:ext cx="3171831" cy="545612"/>
          </a:xfrm>
          <a:prstGeom prst="rect">
            <a:avLst/>
          </a:prstGeom>
        </p:spPr>
        <p:txBody>
          <a:bodyPr/>
          <a:lstStyle/>
          <a:p>
            <a:pPr defTabSz="832104">
              <a:spcAft>
                <a:spcPts val="600"/>
              </a:spcAft>
            </a:pPr>
            <a:r>
              <a:rPr lang="en-CA" sz="1638" kern="1200">
                <a:solidFill>
                  <a:schemeClr val="tx1"/>
                </a:solidFill>
                <a:latin typeface="+mn-lt"/>
                <a:ea typeface="+mn-ea"/>
                <a:cs typeface="+mn-cs"/>
              </a:rPr>
              <a:t>Predictive Algorithms</a:t>
            </a:r>
            <a:endParaRPr lang="en-CA">
              <a:solidFill>
                <a:schemeClr val="tx1"/>
              </a:solidFill>
            </a:endParaRPr>
          </a:p>
        </p:txBody>
      </p:sp>
      <p:sp>
        <p:nvSpPr>
          <p:cNvPr id="6" name="Text Placeholder 5">
            <a:extLst>
              <a:ext uri="{FF2B5EF4-FFF2-40B4-BE49-F238E27FC236}">
                <a16:creationId xmlns:a16="http://schemas.microsoft.com/office/drawing/2014/main" id="{387FEE8A-9007-9FE0-2C24-64030081681F}"/>
              </a:ext>
            </a:extLst>
          </p:cNvPr>
          <p:cNvSpPr>
            <a:spLocks/>
          </p:cNvSpPr>
          <p:nvPr/>
        </p:nvSpPr>
        <p:spPr>
          <a:xfrm>
            <a:off x="7689844" y="4030578"/>
            <a:ext cx="3171829" cy="763180"/>
          </a:xfrm>
          <a:prstGeom prst="rect">
            <a:avLst/>
          </a:prstGeom>
        </p:spPr>
        <p:txBody>
          <a:bodyPr/>
          <a:lstStyle/>
          <a:p>
            <a:pPr defTabSz="832104">
              <a:spcAft>
                <a:spcPts val="600"/>
              </a:spcAft>
            </a:pPr>
            <a:r>
              <a:rPr lang="en-US" sz="1274" kern="1200">
                <a:solidFill>
                  <a:schemeClr val="tx1"/>
                </a:solidFill>
                <a:latin typeface="+mn-lt"/>
                <a:ea typeface="+mn-ea"/>
                <a:cs typeface="+mn-cs"/>
              </a:rPr>
              <a:t>Sophisticated predictive algorithms, such as neural networks and decision trees, can effectively process diverse patient information, including medical history, genetic markers, and lifestyle factors. This allows for personalized risk assessment and early intervention strategies.</a:t>
            </a:r>
            <a:endParaRPr lang="en-CA" sz="1400">
              <a:solidFill>
                <a:schemeClr val="tx1"/>
              </a:solidFill>
            </a:endParaRPr>
          </a:p>
        </p:txBody>
      </p:sp>
      <p:sp>
        <p:nvSpPr>
          <p:cNvPr id="7" name="Text Placeholder 6">
            <a:extLst>
              <a:ext uri="{FF2B5EF4-FFF2-40B4-BE49-F238E27FC236}">
                <a16:creationId xmlns:a16="http://schemas.microsoft.com/office/drawing/2014/main" id="{205ADD6E-4551-8C44-FD7B-341EDD5C79D5}"/>
              </a:ext>
            </a:extLst>
          </p:cNvPr>
          <p:cNvSpPr>
            <a:spLocks/>
          </p:cNvSpPr>
          <p:nvPr/>
        </p:nvSpPr>
        <p:spPr>
          <a:xfrm>
            <a:off x="1050925" y="3468696"/>
            <a:ext cx="3171831" cy="545612"/>
          </a:xfrm>
          <a:prstGeom prst="rect">
            <a:avLst/>
          </a:prstGeom>
        </p:spPr>
        <p:txBody>
          <a:bodyPr/>
          <a:lstStyle/>
          <a:p>
            <a:pPr defTabSz="832104">
              <a:spcAft>
                <a:spcPts val="600"/>
              </a:spcAft>
            </a:pPr>
            <a:r>
              <a:rPr lang="en-CA" sz="1638" kern="1200">
                <a:solidFill>
                  <a:schemeClr val="tx1"/>
                </a:solidFill>
                <a:latin typeface="+mn-lt"/>
                <a:ea typeface="+mn-ea"/>
                <a:cs typeface="+mn-cs"/>
              </a:rPr>
              <a:t>Continuous Learning</a:t>
            </a:r>
            <a:endParaRPr lang="en-CA">
              <a:solidFill>
                <a:schemeClr val="tx1"/>
              </a:solidFill>
            </a:endParaRPr>
          </a:p>
        </p:txBody>
      </p:sp>
      <p:sp>
        <p:nvSpPr>
          <p:cNvPr id="8" name="Text Placeholder 7">
            <a:extLst>
              <a:ext uri="{FF2B5EF4-FFF2-40B4-BE49-F238E27FC236}">
                <a16:creationId xmlns:a16="http://schemas.microsoft.com/office/drawing/2014/main" id="{E717AEA4-733B-72E7-0AA1-92529F26FAE7}"/>
              </a:ext>
            </a:extLst>
          </p:cNvPr>
          <p:cNvSpPr>
            <a:spLocks/>
          </p:cNvSpPr>
          <p:nvPr/>
        </p:nvSpPr>
        <p:spPr>
          <a:xfrm>
            <a:off x="1050925" y="4030577"/>
            <a:ext cx="3171829" cy="763180"/>
          </a:xfrm>
          <a:prstGeom prst="rect">
            <a:avLst/>
          </a:prstGeom>
        </p:spPr>
        <p:txBody>
          <a:bodyPr/>
          <a:lstStyle/>
          <a:p>
            <a:pPr defTabSz="832104">
              <a:spcAft>
                <a:spcPts val="600"/>
              </a:spcAft>
            </a:pPr>
            <a:r>
              <a:rPr lang="en-US" sz="1274" kern="1200">
                <a:solidFill>
                  <a:schemeClr val="tx1"/>
                </a:solidFill>
                <a:latin typeface="+mn-lt"/>
                <a:ea typeface="+mn-ea"/>
                <a:cs typeface="+mn-cs"/>
              </a:rPr>
              <a:t>Machine learning models are dynamic and capable of continuous learning, adapting to new data and evolving trends like in heart attack risk factors. This adaptability enhances their ability to provide real-time, reliable predictions for individuals at different stages of life.</a:t>
            </a:r>
            <a:endParaRPr lang="en-CA" sz="1400">
              <a:solidFill>
                <a:schemeClr val="tx1"/>
              </a:solidFill>
            </a:endParaRPr>
          </a:p>
        </p:txBody>
      </p:sp>
    </p:spTree>
    <p:extLst>
      <p:ext uri="{BB962C8B-B14F-4D97-AF65-F5344CB8AC3E}">
        <p14:creationId xmlns:p14="http://schemas.microsoft.com/office/powerpoint/2010/main" val="22944033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CEF033BB-4831-D12C-9426-A42200FB5C36}"/>
              </a:ext>
            </a:extLst>
          </p:cNvPr>
          <p:cNvSpPr>
            <a:spLocks noGrp="1"/>
          </p:cNvSpPr>
          <p:nvPr>
            <p:ph type="title"/>
          </p:nvPr>
        </p:nvSpPr>
        <p:spPr>
          <a:xfrm>
            <a:off x="838200" y="557188"/>
            <a:ext cx="10515600" cy="1133499"/>
          </a:xfrm>
        </p:spPr>
        <p:txBody>
          <a:bodyPr vert="horz" lIns="91440" tIns="45720" rIns="91440" bIns="45720" rtlCol="0" anchor="ctr">
            <a:normAutofit/>
          </a:bodyPr>
          <a:lstStyle/>
          <a:p>
            <a:pPr algn="ctr"/>
            <a:r>
              <a:rPr lang="en-US" sz="5200" b="1" i="0" kern="1200">
                <a:solidFill>
                  <a:schemeClr val="tx1"/>
                </a:solidFill>
                <a:effectLst/>
                <a:latin typeface="+mj-lt"/>
                <a:ea typeface="+mj-ea"/>
                <a:cs typeface="+mj-cs"/>
              </a:rPr>
              <a:t>Models</a:t>
            </a:r>
            <a:endParaRPr lang="en-US" sz="5200" kern="1200">
              <a:solidFill>
                <a:schemeClr val="tx1"/>
              </a:solidFill>
              <a:latin typeface="+mj-lt"/>
              <a:ea typeface="+mj-ea"/>
              <a:cs typeface="+mj-cs"/>
            </a:endParaRPr>
          </a:p>
        </p:txBody>
      </p:sp>
      <p:sp>
        <p:nvSpPr>
          <p:cNvPr id="11" name="TextBox 10">
            <a:extLst>
              <a:ext uri="{FF2B5EF4-FFF2-40B4-BE49-F238E27FC236}">
                <a16:creationId xmlns:a16="http://schemas.microsoft.com/office/drawing/2014/main" id="{6E683FE7-744B-F3F4-3630-AB5284761482}"/>
              </a:ext>
            </a:extLst>
          </p:cNvPr>
          <p:cNvSpPr txBox="1"/>
          <p:nvPr/>
        </p:nvSpPr>
        <p:spPr>
          <a:xfrm>
            <a:off x="1201888" y="1883680"/>
            <a:ext cx="2642329" cy="1492716"/>
          </a:xfrm>
          <a:prstGeom prst="rect">
            <a:avLst/>
          </a:prstGeom>
          <a:noFill/>
        </p:spPr>
        <p:txBody>
          <a:bodyPr wrap="square" rtlCol="0">
            <a:spAutoFit/>
          </a:bodyPr>
          <a:lstStyle/>
          <a:p>
            <a:pPr defTabSz="822960">
              <a:spcAft>
                <a:spcPts val="600"/>
              </a:spcAft>
            </a:pPr>
            <a:r>
              <a:rPr lang="en-US" sz="1620" b="1" kern="1200">
                <a:solidFill>
                  <a:schemeClr val="tx1"/>
                </a:solidFill>
                <a:latin typeface="+mn-lt"/>
                <a:ea typeface="+mn-ea"/>
                <a:cs typeface="+mn-cs"/>
              </a:rPr>
              <a:t>Logistic Regression</a:t>
            </a:r>
            <a:endParaRPr lang="en-US" sz="1620" kern="1200">
              <a:solidFill>
                <a:schemeClr val="tx1"/>
              </a:solidFill>
              <a:latin typeface="+mn-lt"/>
              <a:ea typeface="+mn-ea"/>
              <a:cs typeface="+mn-cs"/>
            </a:endParaRPr>
          </a:p>
          <a:p>
            <a:pPr marL="257175" indent="-257175" defTabSz="822960">
              <a:spcAft>
                <a:spcPts val="600"/>
              </a:spcAft>
              <a:buFont typeface="Arial" panose="020B0604020202020204" pitchFamily="34" charset="0"/>
              <a:buChar char="•"/>
            </a:pPr>
            <a:r>
              <a:rPr lang="en-US" sz="1620" kern="1200">
                <a:solidFill>
                  <a:schemeClr val="tx1"/>
                </a:solidFill>
                <a:latin typeface="+mn-lt"/>
                <a:ea typeface="+mn-ea"/>
                <a:cs typeface="+mn-cs"/>
              </a:rPr>
              <a:t>Simple and interpretable</a:t>
            </a:r>
          </a:p>
          <a:p>
            <a:pPr marL="257175" indent="-257175" defTabSz="822960">
              <a:spcAft>
                <a:spcPts val="600"/>
              </a:spcAft>
              <a:buFont typeface="Arial" panose="020B0604020202020204" pitchFamily="34" charset="0"/>
              <a:buChar char="•"/>
            </a:pPr>
            <a:r>
              <a:rPr lang="en-US" sz="1620" kern="1200">
                <a:solidFill>
                  <a:schemeClr val="tx1"/>
                </a:solidFill>
                <a:latin typeface="+mn-lt"/>
                <a:ea typeface="+mn-ea"/>
                <a:cs typeface="+mn-cs"/>
              </a:rPr>
              <a:t>Suitable for binary classification tasks based on its features.</a:t>
            </a:r>
            <a:endParaRPr lang="en-US" sz="1800">
              <a:solidFill>
                <a:schemeClr val="tx1"/>
              </a:solidFill>
              <a:latin typeface="+mn-lt"/>
              <a:ea typeface="+mn-ea"/>
              <a:cs typeface="+mn-cs"/>
            </a:endParaRPr>
          </a:p>
        </p:txBody>
      </p:sp>
      <p:sp>
        <p:nvSpPr>
          <p:cNvPr id="12" name="TextBox 11">
            <a:extLst>
              <a:ext uri="{FF2B5EF4-FFF2-40B4-BE49-F238E27FC236}">
                <a16:creationId xmlns:a16="http://schemas.microsoft.com/office/drawing/2014/main" id="{1F945C7E-F2AD-5C35-3851-B560E8E2A8C0}"/>
              </a:ext>
            </a:extLst>
          </p:cNvPr>
          <p:cNvSpPr txBox="1"/>
          <p:nvPr/>
        </p:nvSpPr>
        <p:spPr>
          <a:xfrm>
            <a:off x="4029576" y="1883680"/>
            <a:ext cx="3467702" cy="1742015"/>
          </a:xfrm>
          <a:prstGeom prst="rect">
            <a:avLst/>
          </a:prstGeom>
          <a:noFill/>
        </p:spPr>
        <p:txBody>
          <a:bodyPr wrap="square" rtlCol="0">
            <a:spAutoFit/>
          </a:bodyPr>
          <a:lstStyle/>
          <a:p>
            <a:pPr defTabSz="822960">
              <a:spcAft>
                <a:spcPts val="600"/>
              </a:spcAft>
            </a:pPr>
            <a:r>
              <a:rPr lang="en-US" sz="1620" b="1" kern="1200">
                <a:solidFill>
                  <a:schemeClr val="tx1"/>
                </a:solidFill>
                <a:latin typeface="+mn-lt"/>
                <a:ea typeface="+mn-ea"/>
                <a:cs typeface="+mn-cs"/>
              </a:rPr>
              <a:t>SVM Model</a:t>
            </a:r>
          </a:p>
          <a:p>
            <a:pPr marL="257175" indent="-257175" defTabSz="822960">
              <a:spcAft>
                <a:spcPts val="600"/>
              </a:spcAft>
              <a:buFont typeface="Arial" panose="020B0604020202020204" pitchFamily="34" charset="0"/>
              <a:buChar char="•"/>
            </a:pPr>
            <a:r>
              <a:rPr lang="en-US" sz="1620" kern="1200">
                <a:solidFill>
                  <a:schemeClr val="tx1"/>
                </a:solidFill>
                <a:latin typeface="+mn-lt"/>
                <a:ea typeface="+mn-ea"/>
                <a:cs typeface="+mn-cs"/>
              </a:rPr>
              <a:t>Effective in handling high-dimensional data and finding optimal hyperplanes</a:t>
            </a:r>
          </a:p>
          <a:p>
            <a:pPr marL="257175" indent="-257175" defTabSz="822960">
              <a:spcAft>
                <a:spcPts val="600"/>
              </a:spcAft>
              <a:buFont typeface="Arial" panose="020B0604020202020204" pitchFamily="34" charset="0"/>
              <a:buChar char="•"/>
            </a:pPr>
            <a:r>
              <a:rPr lang="en-US" sz="1620" kern="1200">
                <a:solidFill>
                  <a:schemeClr val="tx1"/>
                </a:solidFill>
                <a:latin typeface="+mn-lt"/>
                <a:ea typeface="+mn-ea"/>
                <a:cs typeface="+mn-cs"/>
              </a:rPr>
              <a:t>Useful for binary classification tasks with complex decision boundaries.</a:t>
            </a:r>
            <a:endParaRPr lang="en-US" sz="1800" b="0" i="0" u="none" strike="noStrike">
              <a:solidFill>
                <a:schemeClr val="tx1"/>
              </a:solidFill>
              <a:effectLst/>
              <a:latin typeface="+mn-lt"/>
              <a:ea typeface="+mn-ea"/>
              <a:cs typeface="+mn-cs"/>
            </a:endParaRPr>
          </a:p>
        </p:txBody>
      </p:sp>
      <p:sp>
        <p:nvSpPr>
          <p:cNvPr id="13" name="TextBox 12">
            <a:extLst>
              <a:ext uri="{FF2B5EF4-FFF2-40B4-BE49-F238E27FC236}">
                <a16:creationId xmlns:a16="http://schemas.microsoft.com/office/drawing/2014/main" id="{39AAD2B2-8ACE-2DC0-C5DA-68DB2F0F531D}"/>
              </a:ext>
            </a:extLst>
          </p:cNvPr>
          <p:cNvSpPr txBox="1"/>
          <p:nvPr/>
        </p:nvSpPr>
        <p:spPr>
          <a:xfrm>
            <a:off x="7312959" y="1880630"/>
            <a:ext cx="4040841" cy="1665071"/>
          </a:xfrm>
          <a:prstGeom prst="rect">
            <a:avLst/>
          </a:prstGeom>
          <a:noFill/>
        </p:spPr>
        <p:txBody>
          <a:bodyPr wrap="square" rtlCol="0">
            <a:spAutoFit/>
          </a:bodyPr>
          <a:lstStyle/>
          <a:p>
            <a:pPr defTabSz="822960">
              <a:spcAft>
                <a:spcPts val="600"/>
              </a:spcAft>
            </a:pPr>
            <a:r>
              <a:rPr lang="en-US" sz="1620" b="1" kern="1200">
                <a:solidFill>
                  <a:schemeClr val="tx1"/>
                </a:solidFill>
                <a:latin typeface="+mn-lt"/>
                <a:ea typeface="+mn-ea"/>
                <a:cs typeface="+mn-cs"/>
              </a:rPr>
              <a:t>Random Forest Model</a:t>
            </a:r>
            <a:endParaRPr lang="en-US" sz="1620" kern="1200">
              <a:solidFill>
                <a:schemeClr val="tx1"/>
              </a:solidFill>
              <a:latin typeface="+mn-lt"/>
              <a:ea typeface="+mn-ea"/>
              <a:cs typeface="+mn-cs"/>
            </a:endParaRPr>
          </a:p>
          <a:p>
            <a:pPr marL="257175" indent="-257175" defTabSz="822960">
              <a:spcAft>
                <a:spcPts val="600"/>
              </a:spcAft>
              <a:buFont typeface="Arial" panose="020B0604020202020204" pitchFamily="34" charset="0"/>
              <a:buChar char="•"/>
            </a:pPr>
            <a:r>
              <a:rPr lang="en-US" sz="1620" kern="1200">
                <a:solidFill>
                  <a:schemeClr val="tx1"/>
                </a:solidFill>
                <a:latin typeface="+mn-lt"/>
                <a:ea typeface="+mn-ea"/>
                <a:cs typeface="+mn-cs"/>
              </a:rPr>
              <a:t>Able to handle high-dimensional data and complex relationships between features, by constructing multiple decision trees and aggregating their predictions to achieve robust classification results.</a:t>
            </a:r>
            <a:endParaRPr lang="en-US" sz="1800">
              <a:solidFill>
                <a:schemeClr val="tx1"/>
              </a:solidFill>
              <a:latin typeface="+mn-lt"/>
              <a:ea typeface="+mn-ea"/>
              <a:cs typeface="+mn-cs"/>
            </a:endParaRPr>
          </a:p>
        </p:txBody>
      </p:sp>
      <p:pic>
        <p:nvPicPr>
          <p:cNvPr id="3" name="Picture 2">
            <a:extLst>
              <a:ext uri="{FF2B5EF4-FFF2-40B4-BE49-F238E27FC236}">
                <a16:creationId xmlns:a16="http://schemas.microsoft.com/office/drawing/2014/main" id="{A016F26F-ECC4-61A4-56D5-DD724A1DD686}"/>
              </a:ext>
            </a:extLst>
          </p:cNvPr>
          <p:cNvPicPr>
            <a:picLocks noChangeAspect="1"/>
          </p:cNvPicPr>
          <p:nvPr/>
        </p:nvPicPr>
        <p:blipFill>
          <a:blip r:embed="rId2"/>
          <a:stretch>
            <a:fillRect/>
          </a:stretch>
        </p:blipFill>
        <p:spPr>
          <a:xfrm>
            <a:off x="838200" y="3973436"/>
            <a:ext cx="3369704" cy="2156077"/>
          </a:xfrm>
          <a:prstGeom prst="rect">
            <a:avLst/>
          </a:prstGeom>
        </p:spPr>
      </p:pic>
      <p:pic>
        <p:nvPicPr>
          <p:cNvPr id="5" name="Picture 4">
            <a:extLst>
              <a:ext uri="{FF2B5EF4-FFF2-40B4-BE49-F238E27FC236}">
                <a16:creationId xmlns:a16="http://schemas.microsoft.com/office/drawing/2014/main" id="{FEDF5390-4A33-09FA-AEBD-14DFF23E6D71}"/>
              </a:ext>
            </a:extLst>
          </p:cNvPr>
          <p:cNvPicPr>
            <a:picLocks noChangeAspect="1"/>
          </p:cNvPicPr>
          <p:nvPr/>
        </p:nvPicPr>
        <p:blipFill>
          <a:blip r:embed="rId3"/>
          <a:stretch>
            <a:fillRect/>
          </a:stretch>
        </p:blipFill>
        <p:spPr>
          <a:xfrm>
            <a:off x="4409646" y="3973434"/>
            <a:ext cx="2885888" cy="2156076"/>
          </a:xfrm>
          <a:prstGeom prst="rect">
            <a:avLst/>
          </a:prstGeom>
        </p:spPr>
      </p:pic>
      <p:pic>
        <p:nvPicPr>
          <p:cNvPr id="7" name="Picture 6">
            <a:extLst>
              <a:ext uri="{FF2B5EF4-FFF2-40B4-BE49-F238E27FC236}">
                <a16:creationId xmlns:a16="http://schemas.microsoft.com/office/drawing/2014/main" id="{C9F9AD57-F5D7-9ED0-E9FB-91E0D07224F0}"/>
              </a:ext>
            </a:extLst>
          </p:cNvPr>
          <p:cNvPicPr>
            <a:picLocks noChangeAspect="1"/>
          </p:cNvPicPr>
          <p:nvPr/>
        </p:nvPicPr>
        <p:blipFill>
          <a:blip r:embed="rId4"/>
          <a:stretch>
            <a:fillRect/>
          </a:stretch>
        </p:blipFill>
        <p:spPr>
          <a:xfrm>
            <a:off x="7497278" y="3973434"/>
            <a:ext cx="2885888" cy="2156076"/>
          </a:xfrm>
          <a:prstGeom prst="rect">
            <a:avLst/>
          </a:prstGeom>
        </p:spPr>
      </p:pic>
    </p:spTree>
    <p:extLst>
      <p:ext uri="{BB962C8B-B14F-4D97-AF65-F5344CB8AC3E}">
        <p14:creationId xmlns:p14="http://schemas.microsoft.com/office/powerpoint/2010/main" val="27582086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8953E74-D241-4DDF-8508-F0365EA13A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C3C901A-B2F4-4A3C-BCDD-7C8D587EC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2371134"/>
          </a:xfrm>
          <a:custGeom>
            <a:avLst/>
            <a:gdLst>
              <a:gd name="connsiteX0" fmla="*/ 0 w 12192000"/>
              <a:gd name="connsiteY0" fmla="*/ 0 h 2515690"/>
              <a:gd name="connsiteX1" fmla="*/ 170442 w 12192000"/>
              <a:gd name="connsiteY1" fmla="*/ 96074 h 2515690"/>
              <a:gd name="connsiteX2" fmla="*/ 424739 w 12192000"/>
              <a:gd name="connsiteY2" fmla="*/ 224865 h 2515690"/>
              <a:gd name="connsiteX3" fmla="*/ 748273 w 12192000"/>
              <a:gd name="connsiteY3" fmla="*/ 373939 h 2515690"/>
              <a:gd name="connsiteX4" fmla="*/ 1037058 w 12192000"/>
              <a:gd name="connsiteY4" fmla="*/ 499994 h 2515690"/>
              <a:gd name="connsiteX5" fmla="*/ 1101312 w 12192000"/>
              <a:gd name="connsiteY5" fmla="*/ 428540 h 2515690"/>
              <a:gd name="connsiteX6" fmla="*/ 1367071 w 12192000"/>
              <a:gd name="connsiteY6" fmla="*/ 516118 h 2515690"/>
              <a:gd name="connsiteX7" fmla="*/ 2189943 w 12192000"/>
              <a:gd name="connsiteY7" fmla="*/ 794533 h 2515690"/>
              <a:gd name="connsiteX8" fmla="*/ 2390329 w 12192000"/>
              <a:gd name="connsiteY8" fmla="*/ 920897 h 2515690"/>
              <a:gd name="connsiteX9" fmla="*/ 2459570 w 12192000"/>
              <a:gd name="connsiteY9" fmla="*/ 983740 h 2515690"/>
              <a:gd name="connsiteX10" fmla="*/ 2503252 w 12192000"/>
              <a:gd name="connsiteY10" fmla="*/ 1000151 h 2515690"/>
              <a:gd name="connsiteX11" fmla="*/ 2503252 w 12192000"/>
              <a:gd name="connsiteY11" fmla="*/ 1008273 h 2515690"/>
              <a:gd name="connsiteX12" fmla="*/ 2511191 w 12192000"/>
              <a:gd name="connsiteY12" fmla="*/ 1009499 h 2515690"/>
              <a:gd name="connsiteX13" fmla="*/ 2565029 w 12192000"/>
              <a:gd name="connsiteY13" fmla="*/ 1015977 h 2515690"/>
              <a:gd name="connsiteX14" fmla="*/ 2593745 w 12192000"/>
              <a:gd name="connsiteY14" fmla="*/ 1019963 h 2515690"/>
              <a:gd name="connsiteX15" fmla="*/ 2591015 w 12192000"/>
              <a:gd name="connsiteY15" fmla="*/ 1019651 h 2515690"/>
              <a:gd name="connsiteX16" fmla="*/ 2590137 w 12192000"/>
              <a:gd name="connsiteY16" fmla="*/ 1019549 h 2515690"/>
              <a:gd name="connsiteX17" fmla="*/ 2589021 w 12192000"/>
              <a:gd name="connsiteY17" fmla="*/ 1019424 h 2515690"/>
              <a:gd name="connsiteX18" fmla="*/ 2591015 w 12192000"/>
              <a:gd name="connsiteY18" fmla="*/ 1019651 h 2515690"/>
              <a:gd name="connsiteX19" fmla="*/ 2602385 w 12192000"/>
              <a:gd name="connsiteY19" fmla="*/ 1020975 h 2515690"/>
              <a:gd name="connsiteX20" fmla="*/ 2614445 w 12192000"/>
              <a:gd name="connsiteY20" fmla="*/ 1022389 h 2515690"/>
              <a:gd name="connsiteX21" fmla="*/ 2614445 w 12192000"/>
              <a:gd name="connsiteY21" fmla="*/ 1020966 h 2515690"/>
              <a:gd name="connsiteX22" fmla="*/ 2676661 w 12192000"/>
              <a:gd name="connsiteY22" fmla="*/ 1029355 h 2515690"/>
              <a:gd name="connsiteX23" fmla="*/ 2788597 w 12192000"/>
              <a:gd name="connsiteY23" fmla="*/ 1048926 h 2515690"/>
              <a:gd name="connsiteX24" fmla="*/ 2812742 w 12192000"/>
              <a:gd name="connsiteY24" fmla="*/ 1057667 h 2515690"/>
              <a:gd name="connsiteX25" fmla="*/ 2970201 w 12192000"/>
              <a:gd name="connsiteY25" fmla="*/ 949091 h 2515690"/>
              <a:gd name="connsiteX26" fmla="*/ 3030610 w 12192000"/>
              <a:gd name="connsiteY26" fmla="*/ 1049340 h 2515690"/>
              <a:gd name="connsiteX27" fmla="*/ 3058913 w 12192000"/>
              <a:gd name="connsiteY27" fmla="*/ 1048085 h 2515690"/>
              <a:gd name="connsiteX28" fmla="*/ 3072697 w 12192000"/>
              <a:gd name="connsiteY28" fmla="*/ 1045316 h 2515690"/>
              <a:gd name="connsiteX29" fmla="*/ 3083305 w 12192000"/>
              <a:gd name="connsiteY29" fmla="*/ 1040550 h 2515690"/>
              <a:gd name="connsiteX30" fmla="*/ 3125603 w 12192000"/>
              <a:gd name="connsiteY30" fmla="*/ 1004583 h 2515690"/>
              <a:gd name="connsiteX31" fmla="*/ 3385106 w 12192000"/>
              <a:gd name="connsiteY31" fmla="*/ 1042233 h 2515690"/>
              <a:gd name="connsiteX32" fmla="*/ 3424945 w 12192000"/>
              <a:gd name="connsiteY32" fmla="*/ 1065268 h 2515690"/>
              <a:gd name="connsiteX33" fmla="*/ 3436948 w 12192000"/>
              <a:gd name="connsiteY33" fmla="*/ 1068018 h 2515690"/>
              <a:gd name="connsiteX34" fmla="*/ 3466714 w 12192000"/>
              <a:gd name="connsiteY34" fmla="*/ 1063419 h 2515690"/>
              <a:gd name="connsiteX35" fmla="*/ 3550909 w 12192000"/>
              <a:gd name="connsiteY35" fmla="*/ 1044511 h 2515690"/>
              <a:gd name="connsiteX36" fmla="*/ 3555900 w 12192000"/>
              <a:gd name="connsiteY36" fmla="*/ 1041996 h 2515690"/>
              <a:gd name="connsiteX37" fmla="*/ 3625978 w 12192000"/>
              <a:gd name="connsiteY37" fmla="*/ 1023459 h 2515690"/>
              <a:gd name="connsiteX38" fmla="*/ 3632465 w 12192000"/>
              <a:gd name="connsiteY38" fmla="*/ 1023522 h 2515690"/>
              <a:gd name="connsiteX39" fmla="*/ 3649063 w 12192000"/>
              <a:gd name="connsiteY39" fmla="*/ 1018726 h 2515690"/>
              <a:gd name="connsiteX40" fmla="*/ 3805954 w 12192000"/>
              <a:gd name="connsiteY40" fmla="*/ 917517 h 2515690"/>
              <a:gd name="connsiteX41" fmla="*/ 4020506 w 12192000"/>
              <a:gd name="connsiteY41" fmla="*/ 816231 h 2515690"/>
              <a:gd name="connsiteX42" fmla="*/ 4233682 w 12192000"/>
              <a:gd name="connsiteY42" fmla="*/ 799511 h 2515690"/>
              <a:gd name="connsiteX43" fmla="*/ 4306552 w 12192000"/>
              <a:gd name="connsiteY43" fmla="*/ 610207 h 2515690"/>
              <a:gd name="connsiteX44" fmla="*/ 4816604 w 12192000"/>
              <a:gd name="connsiteY44" fmla="*/ 773163 h 2515690"/>
              <a:gd name="connsiteX45" fmla="*/ 4916502 w 12192000"/>
              <a:gd name="connsiteY45" fmla="*/ 788104 h 2515690"/>
              <a:gd name="connsiteX46" fmla="*/ 5224415 w 12192000"/>
              <a:gd name="connsiteY46" fmla="*/ 674418 h 2515690"/>
              <a:gd name="connsiteX47" fmla="*/ 5274077 w 12192000"/>
              <a:gd name="connsiteY47" fmla="*/ 655978 h 2515690"/>
              <a:gd name="connsiteX48" fmla="*/ 5371217 w 12192000"/>
              <a:gd name="connsiteY48" fmla="*/ 614372 h 2515690"/>
              <a:gd name="connsiteX49" fmla="*/ 5364523 w 12192000"/>
              <a:gd name="connsiteY49" fmla="*/ 502501 h 2515690"/>
              <a:gd name="connsiteX50" fmla="*/ 5457871 w 12192000"/>
              <a:gd name="connsiteY50" fmla="*/ 558285 h 2515690"/>
              <a:gd name="connsiteX51" fmla="*/ 5750580 w 12192000"/>
              <a:gd name="connsiteY51" fmla="*/ 663503 h 2515690"/>
              <a:gd name="connsiteX52" fmla="*/ 5976618 w 12192000"/>
              <a:gd name="connsiteY52" fmla="*/ 582652 h 2515690"/>
              <a:gd name="connsiteX53" fmla="*/ 6009346 w 12192000"/>
              <a:gd name="connsiteY53" fmla="*/ 559470 h 2515690"/>
              <a:gd name="connsiteX54" fmla="*/ 6069735 w 12192000"/>
              <a:gd name="connsiteY54" fmla="*/ 587803 h 2515690"/>
              <a:gd name="connsiteX55" fmla="*/ 6270319 w 12192000"/>
              <a:gd name="connsiteY55" fmla="*/ 643982 h 2515690"/>
              <a:gd name="connsiteX56" fmla="*/ 6406781 w 12192000"/>
              <a:gd name="connsiteY56" fmla="*/ 672327 h 2515690"/>
              <a:gd name="connsiteX57" fmla="*/ 6469508 w 12192000"/>
              <a:gd name="connsiteY57" fmla="*/ 708574 h 2515690"/>
              <a:gd name="connsiteX58" fmla="*/ 6515869 w 12192000"/>
              <a:gd name="connsiteY58" fmla="*/ 715738 h 2515690"/>
              <a:gd name="connsiteX59" fmla="*/ 6725938 w 12192000"/>
              <a:gd name="connsiteY59" fmla="*/ 691128 h 2515690"/>
              <a:gd name="connsiteX60" fmla="*/ 6778240 w 12192000"/>
              <a:gd name="connsiteY60" fmla="*/ 678998 h 2515690"/>
              <a:gd name="connsiteX61" fmla="*/ 6806944 w 12192000"/>
              <a:gd name="connsiteY61" fmla="*/ 646178 h 2515690"/>
              <a:gd name="connsiteX62" fmla="*/ 6830632 w 12192000"/>
              <a:gd name="connsiteY62" fmla="*/ 633915 h 2515690"/>
              <a:gd name="connsiteX63" fmla="*/ 6858072 w 12192000"/>
              <a:gd name="connsiteY63" fmla="*/ 646178 h 2515690"/>
              <a:gd name="connsiteX64" fmla="*/ 6891322 w 12192000"/>
              <a:gd name="connsiteY64" fmla="*/ 678998 h 2515690"/>
              <a:gd name="connsiteX65" fmla="*/ 6951905 w 12192000"/>
              <a:gd name="connsiteY65" fmla="*/ 691128 h 2515690"/>
              <a:gd name="connsiteX66" fmla="*/ 7195246 w 12192000"/>
              <a:gd name="connsiteY66" fmla="*/ 715738 h 2515690"/>
              <a:gd name="connsiteX67" fmla="*/ 7248949 w 12192000"/>
              <a:gd name="connsiteY67" fmla="*/ 708574 h 2515690"/>
              <a:gd name="connsiteX68" fmla="*/ 7321609 w 12192000"/>
              <a:gd name="connsiteY68" fmla="*/ 672327 h 2515690"/>
              <a:gd name="connsiteX69" fmla="*/ 7479684 w 12192000"/>
              <a:gd name="connsiteY69" fmla="*/ 643982 h 2515690"/>
              <a:gd name="connsiteX70" fmla="*/ 7712035 w 12192000"/>
              <a:gd name="connsiteY70" fmla="*/ 587803 h 2515690"/>
              <a:gd name="connsiteX71" fmla="*/ 7781987 w 12192000"/>
              <a:gd name="connsiteY71" fmla="*/ 559470 h 2515690"/>
              <a:gd name="connsiteX72" fmla="*/ 7819900 w 12192000"/>
              <a:gd name="connsiteY72" fmla="*/ 582652 h 2515690"/>
              <a:gd name="connsiteX73" fmla="*/ 8081736 w 12192000"/>
              <a:gd name="connsiteY73" fmla="*/ 663503 h 2515690"/>
              <a:gd name="connsiteX74" fmla="*/ 8420801 w 12192000"/>
              <a:gd name="connsiteY74" fmla="*/ 558285 h 2515690"/>
              <a:gd name="connsiteX75" fmla="*/ 8528933 w 12192000"/>
              <a:gd name="connsiteY75" fmla="*/ 502501 h 2515690"/>
              <a:gd name="connsiteX76" fmla="*/ 8521178 w 12192000"/>
              <a:gd name="connsiteY76" fmla="*/ 614372 h 2515690"/>
              <a:gd name="connsiteX77" fmla="*/ 8633702 w 12192000"/>
              <a:gd name="connsiteY77" fmla="*/ 655978 h 2515690"/>
              <a:gd name="connsiteX78" fmla="*/ 8691231 w 12192000"/>
              <a:gd name="connsiteY78" fmla="*/ 674418 h 2515690"/>
              <a:gd name="connsiteX79" fmla="*/ 9047908 w 12192000"/>
              <a:gd name="connsiteY79" fmla="*/ 788104 h 2515690"/>
              <a:gd name="connsiteX80" fmla="*/ 9163628 w 12192000"/>
              <a:gd name="connsiteY80" fmla="*/ 773163 h 2515690"/>
              <a:gd name="connsiteX81" fmla="*/ 9754459 w 12192000"/>
              <a:gd name="connsiteY81" fmla="*/ 610207 h 2515690"/>
              <a:gd name="connsiteX82" fmla="*/ 9838868 w 12192000"/>
              <a:gd name="connsiteY82" fmla="*/ 799511 h 2515690"/>
              <a:gd name="connsiteX83" fmla="*/ 10085808 w 12192000"/>
              <a:gd name="connsiteY83" fmla="*/ 816231 h 2515690"/>
              <a:gd name="connsiteX84" fmla="*/ 10334338 w 12192000"/>
              <a:gd name="connsiteY84" fmla="*/ 917517 h 2515690"/>
              <a:gd name="connsiteX85" fmla="*/ 10516076 w 12192000"/>
              <a:gd name="connsiteY85" fmla="*/ 1018726 h 2515690"/>
              <a:gd name="connsiteX86" fmla="*/ 10535302 w 12192000"/>
              <a:gd name="connsiteY86" fmla="*/ 1023522 h 2515690"/>
              <a:gd name="connsiteX87" fmla="*/ 10542819 w 12192000"/>
              <a:gd name="connsiteY87" fmla="*/ 1023458 h 2515690"/>
              <a:gd name="connsiteX88" fmla="*/ 10623994 w 12192000"/>
              <a:gd name="connsiteY88" fmla="*/ 1041996 h 2515690"/>
              <a:gd name="connsiteX89" fmla="*/ 10629774 w 12192000"/>
              <a:gd name="connsiteY89" fmla="*/ 1044511 h 2515690"/>
              <a:gd name="connsiteX90" fmla="*/ 10727305 w 12192000"/>
              <a:gd name="connsiteY90" fmla="*/ 1063419 h 2515690"/>
              <a:gd name="connsiteX91" fmla="*/ 10761785 w 12192000"/>
              <a:gd name="connsiteY91" fmla="*/ 1068017 h 2515690"/>
              <a:gd name="connsiteX92" fmla="*/ 10775688 w 12192000"/>
              <a:gd name="connsiteY92" fmla="*/ 1065268 h 2515690"/>
              <a:gd name="connsiteX93" fmla="*/ 10821837 w 12192000"/>
              <a:gd name="connsiteY93" fmla="*/ 1042232 h 2515690"/>
              <a:gd name="connsiteX94" fmla="*/ 11122438 w 12192000"/>
              <a:gd name="connsiteY94" fmla="*/ 1004583 h 2515690"/>
              <a:gd name="connsiteX95" fmla="*/ 11171433 w 12192000"/>
              <a:gd name="connsiteY95" fmla="*/ 1040550 h 2515690"/>
              <a:gd name="connsiteX96" fmla="*/ 11183724 w 12192000"/>
              <a:gd name="connsiteY96" fmla="*/ 1045316 h 2515690"/>
              <a:gd name="connsiteX97" fmla="*/ 11199690 w 12192000"/>
              <a:gd name="connsiteY97" fmla="*/ 1048085 h 2515690"/>
              <a:gd name="connsiteX98" fmla="*/ 11232475 w 12192000"/>
              <a:gd name="connsiteY98" fmla="*/ 1049340 h 2515690"/>
              <a:gd name="connsiteX99" fmla="*/ 11302451 w 12192000"/>
              <a:gd name="connsiteY99" fmla="*/ 949091 h 2515690"/>
              <a:gd name="connsiteX100" fmla="*/ 11484849 w 12192000"/>
              <a:gd name="connsiteY100" fmla="*/ 1057667 h 2515690"/>
              <a:gd name="connsiteX101" fmla="*/ 11512818 w 12192000"/>
              <a:gd name="connsiteY101" fmla="*/ 1048926 h 2515690"/>
              <a:gd name="connsiteX102" fmla="*/ 11642481 w 12192000"/>
              <a:gd name="connsiteY102" fmla="*/ 1029355 h 2515690"/>
              <a:gd name="connsiteX103" fmla="*/ 11714551 w 12192000"/>
              <a:gd name="connsiteY103" fmla="*/ 1020966 h 2515690"/>
              <a:gd name="connsiteX104" fmla="*/ 11714551 w 12192000"/>
              <a:gd name="connsiteY104" fmla="*/ 1022389 h 2515690"/>
              <a:gd name="connsiteX105" fmla="*/ 11728519 w 12192000"/>
              <a:gd name="connsiteY105" fmla="*/ 1020975 h 2515690"/>
              <a:gd name="connsiteX106" fmla="*/ 11741691 w 12192000"/>
              <a:gd name="connsiteY106" fmla="*/ 1019651 h 2515690"/>
              <a:gd name="connsiteX107" fmla="*/ 11743999 w 12192000"/>
              <a:gd name="connsiteY107" fmla="*/ 1019424 h 2515690"/>
              <a:gd name="connsiteX108" fmla="*/ 11742709 w 12192000"/>
              <a:gd name="connsiteY108" fmla="*/ 1019549 h 2515690"/>
              <a:gd name="connsiteX109" fmla="*/ 11741691 w 12192000"/>
              <a:gd name="connsiteY109" fmla="*/ 1019651 h 2515690"/>
              <a:gd name="connsiteX110" fmla="*/ 11738529 w 12192000"/>
              <a:gd name="connsiteY110" fmla="*/ 1019963 h 2515690"/>
              <a:gd name="connsiteX111" fmla="*/ 11771791 w 12192000"/>
              <a:gd name="connsiteY111" fmla="*/ 1015977 h 2515690"/>
              <a:gd name="connsiteX112" fmla="*/ 11834157 w 12192000"/>
              <a:gd name="connsiteY112" fmla="*/ 1009499 h 2515690"/>
              <a:gd name="connsiteX113" fmla="*/ 11843354 w 12192000"/>
              <a:gd name="connsiteY113" fmla="*/ 1008273 h 2515690"/>
              <a:gd name="connsiteX114" fmla="*/ 11843354 w 12192000"/>
              <a:gd name="connsiteY114" fmla="*/ 1000151 h 2515690"/>
              <a:gd name="connsiteX115" fmla="*/ 11893955 w 12192000"/>
              <a:gd name="connsiteY115" fmla="*/ 983740 h 2515690"/>
              <a:gd name="connsiteX116" fmla="*/ 11974160 w 12192000"/>
              <a:gd name="connsiteY116" fmla="*/ 920897 h 2515690"/>
              <a:gd name="connsiteX117" fmla="*/ 12143531 w 12192000"/>
              <a:gd name="connsiteY117" fmla="*/ 823664 h 2515690"/>
              <a:gd name="connsiteX118" fmla="*/ 12192000 w 12192000"/>
              <a:gd name="connsiteY118" fmla="*/ 801163 h 2515690"/>
              <a:gd name="connsiteX119" fmla="*/ 12192000 w 12192000"/>
              <a:gd name="connsiteY119" fmla="*/ 2515690 h 2515690"/>
              <a:gd name="connsiteX120" fmla="*/ 0 w 12192000"/>
              <a:gd name="connsiteY120" fmla="*/ 2515690 h 2515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2192000" h="2515690">
                <a:moveTo>
                  <a:pt x="0" y="0"/>
                </a:moveTo>
                <a:lnTo>
                  <a:pt x="170442" y="96074"/>
                </a:lnTo>
                <a:cubicBezTo>
                  <a:pt x="323315" y="179510"/>
                  <a:pt x="418777" y="223899"/>
                  <a:pt x="424739" y="224865"/>
                </a:cubicBezTo>
                <a:cubicBezTo>
                  <a:pt x="573781" y="248496"/>
                  <a:pt x="654649" y="314572"/>
                  <a:pt x="748273" y="373939"/>
                </a:cubicBezTo>
                <a:cubicBezTo>
                  <a:pt x="830321" y="425631"/>
                  <a:pt x="917271" y="480784"/>
                  <a:pt x="1037058" y="499994"/>
                </a:cubicBezTo>
                <a:cubicBezTo>
                  <a:pt x="1195925" y="525362"/>
                  <a:pt x="1048105" y="445478"/>
                  <a:pt x="1101312" y="428540"/>
                </a:cubicBezTo>
                <a:cubicBezTo>
                  <a:pt x="1188473" y="458169"/>
                  <a:pt x="1274625" y="505369"/>
                  <a:pt x="1367071" y="516118"/>
                </a:cubicBezTo>
                <a:cubicBezTo>
                  <a:pt x="1701323" y="554463"/>
                  <a:pt x="1964451" y="648887"/>
                  <a:pt x="2189943" y="794533"/>
                </a:cubicBezTo>
                <a:cubicBezTo>
                  <a:pt x="2255082" y="836300"/>
                  <a:pt x="2357481" y="862342"/>
                  <a:pt x="2390329" y="920897"/>
                </a:cubicBezTo>
                <a:cubicBezTo>
                  <a:pt x="2406050" y="949359"/>
                  <a:pt x="2430126" y="969285"/>
                  <a:pt x="2459570" y="983740"/>
                </a:cubicBezTo>
                <a:lnTo>
                  <a:pt x="2503252" y="1000151"/>
                </a:lnTo>
                <a:lnTo>
                  <a:pt x="2503252" y="1008273"/>
                </a:lnTo>
                <a:lnTo>
                  <a:pt x="2511191" y="1009499"/>
                </a:lnTo>
                <a:cubicBezTo>
                  <a:pt x="2529847" y="1011974"/>
                  <a:pt x="2562849" y="1015701"/>
                  <a:pt x="2565029" y="1015977"/>
                </a:cubicBezTo>
                <a:cubicBezTo>
                  <a:pt x="2610845" y="1021778"/>
                  <a:pt x="2601577" y="1020837"/>
                  <a:pt x="2593745" y="1019963"/>
                </a:cubicBezTo>
                <a:lnTo>
                  <a:pt x="2591015" y="1019651"/>
                </a:lnTo>
                <a:lnTo>
                  <a:pt x="2590137" y="1019549"/>
                </a:lnTo>
                <a:cubicBezTo>
                  <a:pt x="2588203" y="1019326"/>
                  <a:pt x="2588125" y="1019321"/>
                  <a:pt x="2589021" y="1019424"/>
                </a:cubicBezTo>
                <a:lnTo>
                  <a:pt x="2591015" y="1019651"/>
                </a:lnTo>
                <a:lnTo>
                  <a:pt x="2602385" y="1020975"/>
                </a:lnTo>
                <a:lnTo>
                  <a:pt x="2614445" y="1022389"/>
                </a:lnTo>
                <a:lnTo>
                  <a:pt x="2614445" y="1020966"/>
                </a:lnTo>
                <a:lnTo>
                  <a:pt x="2676661" y="1029355"/>
                </a:lnTo>
                <a:cubicBezTo>
                  <a:pt x="2715592" y="1034194"/>
                  <a:pt x="2753901" y="1039695"/>
                  <a:pt x="2788597" y="1048926"/>
                </a:cubicBezTo>
                <a:lnTo>
                  <a:pt x="2812742" y="1057667"/>
                </a:lnTo>
                <a:lnTo>
                  <a:pt x="2970201" y="949091"/>
                </a:lnTo>
                <a:cubicBezTo>
                  <a:pt x="3052785" y="982961"/>
                  <a:pt x="2996105" y="1020057"/>
                  <a:pt x="3030610" y="1049340"/>
                </a:cubicBezTo>
                <a:cubicBezTo>
                  <a:pt x="3039005" y="1048442"/>
                  <a:pt x="3049621" y="1048500"/>
                  <a:pt x="3058913" y="1048085"/>
                </a:cubicBezTo>
                <a:lnTo>
                  <a:pt x="3072697" y="1045316"/>
                </a:lnTo>
                <a:lnTo>
                  <a:pt x="3083305" y="1040550"/>
                </a:lnTo>
                <a:lnTo>
                  <a:pt x="3125603" y="1004583"/>
                </a:lnTo>
                <a:cubicBezTo>
                  <a:pt x="3221669" y="925596"/>
                  <a:pt x="3242489" y="937564"/>
                  <a:pt x="3385106" y="1042233"/>
                </a:cubicBezTo>
                <a:cubicBezTo>
                  <a:pt x="3399403" y="1052670"/>
                  <a:pt x="3412529" y="1060209"/>
                  <a:pt x="3424945" y="1065268"/>
                </a:cubicBezTo>
                <a:lnTo>
                  <a:pt x="3436948" y="1068018"/>
                </a:lnTo>
                <a:lnTo>
                  <a:pt x="3466714" y="1063419"/>
                </a:lnTo>
                <a:lnTo>
                  <a:pt x="3550909" y="1044511"/>
                </a:lnTo>
                <a:lnTo>
                  <a:pt x="3555900" y="1041996"/>
                </a:lnTo>
                <a:cubicBezTo>
                  <a:pt x="3573827" y="1033454"/>
                  <a:pt x="3594382" y="1025941"/>
                  <a:pt x="3625978" y="1023459"/>
                </a:cubicBezTo>
                <a:lnTo>
                  <a:pt x="3632465" y="1023522"/>
                </a:lnTo>
                <a:lnTo>
                  <a:pt x="3649063" y="1018726"/>
                </a:lnTo>
                <a:cubicBezTo>
                  <a:pt x="3741849" y="989371"/>
                  <a:pt x="3810578" y="953657"/>
                  <a:pt x="3805954" y="917517"/>
                </a:cubicBezTo>
                <a:cubicBezTo>
                  <a:pt x="4031729" y="953901"/>
                  <a:pt x="4031729" y="953901"/>
                  <a:pt x="4020506" y="816231"/>
                </a:cubicBezTo>
                <a:cubicBezTo>
                  <a:pt x="4171643" y="865324"/>
                  <a:pt x="4206308" y="864422"/>
                  <a:pt x="4233682" y="799511"/>
                </a:cubicBezTo>
                <a:cubicBezTo>
                  <a:pt x="4260226" y="737017"/>
                  <a:pt x="4254728" y="668575"/>
                  <a:pt x="4306552" y="610207"/>
                </a:cubicBezTo>
                <a:cubicBezTo>
                  <a:pt x="4495313" y="657923"/>
                  <a:pt x="4699922" y="667347"/>
                  <a:pt x="4816604" y="773163"/>
                </a:cubicBezTo>
                <a:cubicBezTo>
                  <a:pt x="4834734" y="789836"/>
                  <a:pt x="4890507" y="799946"/>
                  <a:pt x="4916502" y="788104"/>
                </a:cubicBezTo>
                <a:cubicBezTo>
                  <a:pt x="5013526" y="746101"/>
                  <a:pt x="5238129" y="796871"/>
                  <a:pt x="5224415" y="674418"/>
                </a:cubicBezTo>
                <a:cubicBezTo>
                  <a:pt x="5223051" y="659300"/>
                  <a:pt x="5240524" y="644890"/>
                  <a:pt x="5274077" y="655978"/>
                </a:cubicBezTo>
                <a:cubicBezTo>
                  <a:pt x="5388582" y="694066"/>
                  <a:pt x="5367022" y="644784"/>
                  <a:pt x="5371217" y="614372"/>
                </a:cubicBezTo>
                <a:cubicBezTo>
                  <a:pt x="5375856" y="577567"/>
                  <a:pt x="5319010" y="537578"/>
                  <a:pt x="5364523" y="502501"/>
                </a:cubicBezTo>
                <a:cubicBezTo>
                  <a:pt x="5425408" y="508891"/>
                  <a:pt x="5433299" y="538191"/>
                  <a:pt x="5457871" y="558285"/>
                </a:cubicBezTo>
                <a:cubicBezTo>
                  <a:pt x="5530352" y="617005"/>
                  <a:pt x="5609566" y="664386"/>
                  <a:pt x="5750580" y="663503"/>
                </a:cubicBezTo>
                <a:cubicBezTo>
                  <a:pt x="5864519" y="662926"/>
                  <a:pt x="5966527" y="666650"/>
                  <a:pt x="5976618" y="582652"/>
                </a:cubicBezTo>
                <a:cubicBezTo>
                  <a:pt x="5978145" y="569455"/>
                  <a:pt x="5990792" y="562346"/>
                  <a:pt x="6009346" y="559470"/>
                </a:cubicBezTo>
                <a:cubicBezTo>
                  <a:pt x="6030639" y="568485"/>
                  <a:pt x="6052592" y="577083"/>
                  <a:pt x="6069735" y="587803"/>
                </a:cubicBezTo>
                <a:cubicBezTo>
                  <a:pt x="6126182" y="623812"/>
                  <a:pt x="6196945" y="634730"/>
                  <a:pt x="6270319" y="643982"/>
                </a:cubicBezTo>
                <a:cubicBezTo>
                  <a:pt x="6317101" y="649940"/>
                  <a:pt x="6363466" y="657107"/>
                  <a:pt x="6406781" y="672327"/>
                </a:cubicBezTo>
                <a:cubicBezTo>
                  <a:pt x="6433586" y="681598"/>
                  <a:pt x="6454928" y="693402"/>
                  <a:pt x="6469508" y="708574"/>
                </a:cubicBezTo>
                <a:cubicBezTo>
                  <a:pt x="6482729" y="721786"/>
                  <a:pt x="6496225" y="725422"/>
                  <a:pt x="6515869" y="715738"/>
                </a:cubicBezTo>
                <a:cubicBezTo>
                  <a:pt x="6572200" y="688353"/>
                  <a:pt x="6639257" y="676241"/>
                  <a:pt x="6725938" y="691128"/>
                </a:cubicBezTo>
                <a:cubicBezTo>
                  <a:pt x="6752109" y="695629"/>
                  <a:pt x="6772625" y="691505"/>
                  <a:pt x="6778240" y="678998"/>
                </a:cubicBezTo>
                <a:cubicBezTo>
                  <a:pt x="6784286" y="665981"/>
                  <a:pt x="6794269" y="655280"/>
                  <a:pt x="6806944" y="646178"/>
                </a:cubicBezTo>
                <a:lnTo>
                  <a:pt x="6830632" y="633915"/>
                </a:lnTo>
                <a:lnTo>
                  <a:pt x="6858072" y="646178"/>
                </a:lnTo>
                <a:cubicBezTo>
                  <a:pt x="6872754" y="655280"/>
                  <a:pt x="6884317" y="665981"/>
                  <a:pt x="6891322" y="678998"/>
                </a:cubicBezTo>
                <a:cubicBezTo>
                  <a:pt x="6897826" y="691505"/>
                  <a:pt x="6921592" y="695629"/>
                  <a:pt x="6951905" y="691128"/>
                </a:cubicBezTo>
                <a:cubicBezTo>
                  <a:pt x="7052317" y="676241"/>
                  <a:pt x="7129994" y="688353"/>
                  <a:pt x="7195246" y="715738"/>
                </a:cubicBezTo>
                <a:cubicBezTo>
                  <a:pt x="7217999" y="725422"/>
                  <a:pt x="7233634" y="721786"/>
                  <a:pt x="7248949" y="708574"/>
                </a:cubicBezTo>
                <a:cubicBezTo>
                  <a:pt x="7265838" y="693402"/>
                  <a:pt x="7290560" y="681598"/>
                  <a:pt x="7321609" y="672327"/>
                </a:cubicBezTo>
                <a:cubicBezTo>
                  <a:pt x="7371785" y="657107"/>
                  <a:pt x="7425493" y="649940"/>
                  <a:pt x="7479684" y="643982"/>
                </a:cubicBezTo>
                <a:cubicBezTo>
                  <a:pt x="7564679" y="634730"/>
                  <a:pt x="7646649" y="623812"/>
                  <a:pt x="7712035" y="587803"/>
                </a:cubicBezTo>
                <a:cubicBezTo>
                  <a:pt x="7731892" y="577083"/>
                  <a:pt x="7757322" y="568485"/>
                  <a:pt x="7781987" y="559470"/>
                </a:cubicBezTo>
                <a:cubicBezTo>
                  <a:pt x="7803481" y="562346"/>
                  <a:pt x="7818130" y="569455"/>
                  <a:pt x="7819900" y="582652"/>
                </a:cubicBezTo>
                <a:cubicBezTo>
                  <a:pt x="7831588" y="666650"/>
                  <a:pt x="7949751" y="662926"/>
                  <a:pt x="8081736" y="663503"/>
                </a:cubicBezTo>
                <a:cubicBezTo>
                  <a:pt x="8245081" y="664386"/>
                  <a:pt x="8336842" y="617005"/>
                  <a:pt x="8420801" y="558285"/>
                </a:cubicBezTo>
                <a:cubicBezTo>
                  <a:pt x="8449265" y="538191"/>
                  <a:pt x="8458404" y="508890"/>
                  <a:pt x="8528933" y="502501"/>
                </a:cubicBezTo>
                <a:cubicBezTo>
                  <a:pt x="8581654" y="537578"/>
                  <a:pt x="8515805" y="577567"/>
                  <a:pt x="8521178" y="614372"/>
                </a:cubicBezTo>
                <a:cubicBezTo>
                  <a:pt x="8526038" y="644784"/>
                  <a:pt x="8501063" y="694066"/>
                  <a:pt x="8633702" y="655978"/>
                </a:cubicBezTo>
                <a:cubicBezTo>
                  <a:pt x="8672570" y="644890"/>
                  <a:pt x="8692811" y="659300"/>
                  <a:pt x="8691231" y="674418"/>
                </a:cubicBezTo>
                <a:cubicBezTo>
                  <a:pt x="8675345" y="796871"/>
                  <a:pt x="8935518" y="746101"/>
                  <a:pt x="9047908" y="788104"/>
                </a:cubicBezTo>
                <a:cubicBezTo>
                  <a:pt x="9078021" y="799946"/>
                  <a:pt x="9142627" y="789836"/>
                  <a:pt x="9163628" y="773163"/>
                </a:cubicBezTo>
                <a:cubicBezTo>
                  <a:pt x="9298789" y="667347"/>
                  <a:pt x="9535801" y="657923"/>
                  <a:pt x="9754459" y="610207"/>
                </a:cubicBezTo>
                <a:cubicBezTo>
                  <a:pt x="9814490" y="668575"/>
                  <a:pt x="9808123" y="737017"/>
                  <a:pt x="9838868" y="799511"/>
                </a:cubicBezTo>
                <a:cubicBezTo>
                  <a:pt x="9870579" y="864422"/>
                  <a:pt x="9910733" y="865324"/>
                  <a:pt x="10085808" y="816231"/>
                </a:cubicBezTo>
                <a:cubicBezTo>
                  <a:pt x="10072804" y="953901"/>
                  <a:pt x="10072804" y="953901"/>
                  <a:pt x="10334338" y="917517"/>
                </a:cubicBezTo>
                <a:cubicBezTo>
                  <a:pt x="10328982" y="953657"/>
                  <a:pt x="10408594" y="989371"/>
                  <a:pt x="10516076" y="1018726"/>
                </a:cubicBezTo>
                <a:lnTo>
                  <a:pt x="10535302" y="1023522"/>
                </a:lnTo>
                <a:lnTo>
                  <a:pt x="10542819" y="1023458"/>
                </a:lnTo>
                <a:cubicBezTo>
                  <a:pt x="10579419" y="1025941"/>
                  <a:pt x="10603227" y="1033454"/>
                  <a:pt x="10623994" y="1041996"/>
                </a:cubicBezTo>
                <a:lnTo>
                  <a:pt x="10629774" y="1044511"/>
                </a:lnTo>
                <a:lnTo>
                  <a:pt x="10727305" y="1063419"/>
                </a:lnTo>
                <a:lnTo>
                  <a:pt x="10761785" y="1068017"/>
                </a:lnTo>
                <a:lnTo>
                  <a:pt x="10775688" y="1065268"/>
                </a:lnTo>
                <a:cubicBezTo>
                  <a:pt x="10790070" y="1060209"/>
                  <a:pt x="10805275" y="1052670"/>
                  <a:pt x="10821837" y="1042232"/>
                </a:cubicBezTo>
                <a:cubicBezTo>
                  <a:pt x="10987041" y="937564"/>
                  <a:pt x="11011156" y="925596"/>
                  <a:pt x="11122438" y="1004583"/>
                </a:cubicBezTo>
                <a:lnTo>
                  <a:pt x="11171433" y="1040550"/>
                </a:lnTo>
                <a:lnTo>
                  <a:pt x="11183724" y="1045316"/>
                </a:lnTo>
                <a:lnTo>
                  <a:pt x="11199690" y="1048085"/>
                </a:lnTo>
                <a:cubicBezTo>
                  <a:pt x="11210452" y="1048499"/>
                  <a:pt x="11222752" y="1048442"/>
                  <a:pt x="11232475" y="1049340"/>
                </a:cubicBezTo>
                <a:cubicBezTo>
                  <a:pt x="11272445" y="1020057"/>
                  <a:pt x="11206789" y="982961"/>
                  <a:pt x="11302451" y="949091"/>
                </a:cubicBezTo>
                <a:lnTo>
                  <a:pt x="11484849" y="1057667"/>
                </a:lnTo>
                <a:lnTo>
                  <a:pt x="11512818" y="1048926"/>
                </a:lnTo>
                <a:cubicBezTo>
                  <a:pt x="11553007" y="1039695"/>
                  <a:pt x="11597385" y="1034194"/>
                  <a:pt x="11642481" y="1029355"/>
                </a:cubicBezTo>
                <a:lnTo>
                  <a:pt x="11714551" y="1020966"/>
                </a:lnTo>
                <a:lnTo>
                  <a:pt x="11714551" y="1022389"/>
                </a:lnTo>
                <a:lnTo>
                  <a:pt x="11728519" y="1020975"/>
                </a:lnTo>
                <a:lnTo>
                  <a:pt x="11741691" y="1019651"/>
                </a:lnTo>
                <a:lnTo>
                  <a:pt x="11743999" y="1019424"/>
                </a:lnTo>
                <a:cubicBezTo>
                  <a:pt x="11745037" y="1019320"/>
                  <a:pt x="11744948" y="1019326"/>
                  <a:pt x="11742709" y="1019549"/>
                </a:cubicBezTo>
                <a:lnTo>
                  <a:pt x="11741691" y="1019651"/>
                </a:lnTo>
                <a:lnTo>
                  <a:pt x="11738529" y="1019963"/>
                </a:lnTo>
                <a:cubicBezTo>
                  <a:pt x="11729455" y="1020837"/>
                  <a:pt x="11718720" y="1021778"/>
                  <a:pt x="11771791" y="1015977"/>
                </a:cubicBezTo>
                <a:cubicBezTo>
                  <a:pt x="11774317" y="1015701"/>
                  <a:pt x="11812546" y="1011974"/>
                  <a:pt x="11834157" y="1009499"/>
                </a:cubicBezTo>
                <a:lnTo>
                  <a:pt x="11843354" y="1008273"/>
                </a:lnTo>
                <a:lnTo>
                  <a:pt x="11843354" y="1000151"/>
                </a:lnTo>
                <a:lnTo>
                  <a:pt x="11893955" y="983740"/>
                </a:lnTo>
                <a:cubicBezTo>
                  <a:pt x="11928061" y="969285"/>
                  <a:pt x="11955951" y="949359"/>
                  <a:pt x="11974160" y="920897"/>
                </a:cubicBezTo>
                <a:cubicBezTo>
                  <a:pt x="12002698" y="876981"/>
                  <a:pt x="12076554" y="851353"/>
                  <a:pt x="12143531" y="823664"/>
                </a:cubicBezTo>
                <a:lnTo>
                  <a:pt x="12192000" y="801163"/>
                </a:lnTo>
                <a:lnTo>
                  <a:pt x="12192000" y="2515690"/>
                </a:lnTo>
                <a:lnTo>
                  <a:pt x="0" y="251569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solidFill>
                <a:schemeClr val="tx1"/>
              </a:solidFill>
            </a:endParaRPr>
          </a:p>
        </p:txBody>
      </p:sp>
      <p:sp>
        <p:nvSpPr>
          <p:cNvPr id="14" name="Title 1">
            <a:extLst>
              <a:ext uri="{FF2B5EF4-FFF2-40B4-BE49-F238E27FC236}">
                <a16:creationId xmlns:a16="http://schemas.microsoft.com/office/drawing/2014/main" id="{114935AF-67AE-EF85-2073-5F06B7AD593A}"/>
              </a:ext>
            </a:extLst>
          </p:cNvPr>
          <p:cNvSpPr>
            <a:spLocks noGrp="1"/>
          </p:cNvSpPr>
          <p:nvPr>
            <p:ph type="title"/>
          </p:nvPr>
        </p:nvSpPr>
        <p:spPr>
          <a:xfrm>
            <a:off x="838200" y="365125"/>
            <a:ext cx="10515600" cy="930275"/>
          </a:xfrm>
        </p:spPr>
        <p:txBody>
          <a:bodyPr vert="horz" lIns="91440" tIns="45720" rIns="91440" bIns="45720" rtlCol="0" anchor="ctr">
            <a:normAutofit/>
          </a:bodyPr>
          <a:lstStyle/>
          <a:p>
            <a:r>
              <a:rPr lang="en-US" b="1" i="0" kern="1200">
                <a:solidFill>
                  <a:schemeClr val="tx1"/>
                </a:solidFill>
                <a:effectLst/>
                <a:latin typeface="+mj-lt"/>
                <a:ea typeface="+mj-ea"/>
                <a:cs typeface="+mj-cs"/>
              </a:rPr>
              <a:t>Models</a:t>
            </a:r>
            <a:endParaRPr lang="en-US" kern="1200">
              <a:solidFill>
                <a:schemeClr val="tx1"/>
              </a:solidFill>
              <a:latin typeface="+mj-lt"/>
              <a:ea typeface="+mj-ea"/>
              <a:cs typeface="+mj-cs"/>
            </a:endParaRPr>
          </a:p>
        </p:txBody>
      </p:sp>
      <p:sp>
        <p:nvSpPr>
          <p:cNvPr id="10" name="TextBox 9">
            <a:extLst>
              <a:ext uri="{FF2B5EF4-FFF2-40B4-BE49-F238E27FC236}">
                <a16:creationId xmlns:a16="http://schemas.microsoft.com/office/drawing/2014/main" id="{FEC4C8A7-D85B-64A9-9489-3825ACDDFB5D}"/>
              </a:ext>
            </a:extLst>
          </p:cNvPr>
          <p:cNvSpPr txBox="1"/>
          <p:nvPr/>
        </p:nvSpPr>
        <p:spPr>
          <a:xfrm>
            <a:off x="1141487" y="2011363"/>
            <a:ext cx="3792173" cy="1492716"/>
          </a:xfrm>
          <a:prstGeom prst="rect">
            <a:avLst/>
          </a:prstGeom>
          <a:noFill/>
        </p:spPr>
        <p:txBody>
          <a:bodyPr wrap="square" rtlCol="0">
            <a:spAutoFit/>
          </a:bodyPr>
          <a:lstStyle/>
          <a:p>
            <a:pPr defTabSz="822960">
              <a:spcAft>
                <a:spcPts val="600"/>
              </a:spcAft>
            </a:pPr>
            <a:r>
              <a:rPr lang="en-US" sz="1620" b="1" kern="1200">
                <a:solidFill>
                  <a:schemeClr val="tx1"/>
                </a:solidFill>
                <a:latin typeface="+mn-lt"/>
                <a:ea typeface="+mn-ea"/>
                <a:cs typeface="+mn-cs"/>
              </a:rPr>
              <a:t>KNN Classifier</a:t>
            </a:r>
            <a:endParaRPr lang="en-US" sz="1620" kern="1200">
              <a:solidFill>
                <a:schemeClr val="tx1"/>
              </a:solidFill>
              <a:latin typeface="+mn-lt"/>
              <a:ea typeface="+mn-ea"/>
              <a:cs typeface="+mn-cs"/>
            </a:endParaRPr>
          </a:p>
          <a:p>
            <a:pPr marL="257175" indent="-257175" defTabSz="822960">
              <a:spcAft>
                <a:spcPts val="600"/>
              </a:spcAft>
              <a:buFont typeface="Arial" panose="020B0604020202020204" pitchFamily="34" charset="0"/>
              <a:buChar char="•"/>
            </a:pPr>
            <a:r>
              <a:rPr lang="en-US" sz="1620" kern="1200">
                <a:solidFill>
                  <a:schemeClr val="tx1"/>
                </a:solidFill>
                <a:latin typeface="+mn-lt"/>
                <a:ea typeface="+mn-ea"/>
                <a:cs typeface="+mn-cs"/>
              </a:rPr>
              <a:t>Simple and effective in handling non-linear relationships in data</a:t>
            </a:r>
          </a:p>
          <a:p>
            <a:pPr marL="257175" indent="-257175" defTabSz="822960">
              <a:spcAft>
                <a:spcPts val="600"/>
              </a:spcAft>
              <a:buFont typeface="Arial" panose="020B0604020202020204" pitchFamily="34" charset="0"/>
              <a:buChar char="•"/>
            </a:pPr>
            <a:r>
              <a:rPr lang="en-US" sz="1620" kern="1200">
                <a:solidFill>
                  <a:schemeClr val="tx1"/>
                </a:solidFill>
                <a:latin typeface="+mn-lt"/>
                <a:ea typeface="+mn-ea"/>
                <a:cs typeface="+mn-cs"/>
              </a:rPr>
              <a:t>Classification decisions are based on the k-nearest neighbors of a data point.</a:t>
            </a:r>
            <a:endParaRPr lang="en-US" sz="1800" b="0" i="0" u="none" strike="noStrike">
              <a:solidFill>
                <a:schemeClr val="tx1"/>
              </a:solidFill>
              <a:effectLst/>
              <a:latin typeface="+mn-lt"/>
              <a:ea typeface="+mn-ea"/>
              <a:cs typeface="+mn-cs"/>
            </a:endParaRPr>
          </a:p>
        </p:txBody>
      </p:sp>
      <p:sp>
        <p:nvSpPr>
          <p:cNvPr id="11" name="TextBox 10">
            <a:extLst>
              <a:ext uri="{FF2B5EF4-FFF2-40B4-BE49-F238E27FC236}">
                <a16:creationId xmlns:a16="http://schemas.microsoft.com/office/drawing/2014/main" id="{7EA9D056-C2A1-CBFD-0CF8-13C9EDFF0877}"/>
              </a:ext>
            </a:extLst>
          </p:cNvPr>
          <p:cNvSpPr txBox="1"/>
          <p:nvPr/>
        </p:nvSpPr>
        <p:spPr>
          <a:xfrm>
            <a:off x="6905865" y="2011363"/>
            <a:ext cx="4144648" cy="1492716"/>
          </a:xfrm>
          <a:prstGeom prst="rect">
            <a:avLst/>
          </a:prstGeom>
          <a:noFill/>
        </p:spPr>
        <p:txBody>
          <a:bodyPr wrap="square" rtlCol="0">
            <a:spAutoFit/>
          </a:bodyPr>
          <a:lstStyle/>
          <a:p>
            <a:pPr defTabSz="822960">
              <a:spcAft>
                <a:spcPts val="600"/>
              </a:spcAft>
            </a:pPr>
            <a:r>
              <a:rPr lang="en-US" sz="1620" b="1" kern="1200">
                <a:solidFill>
                  <a:schemeClr val="tx1"/>
                </a:solidFill>
                <a:latin typeface="+mn-lt"/>
                <a:ea typeface="+mn-ea"/>
                <a:cs typeface="+mn-cs"/>
              </a:rPr>
              <a:t>Gradient Boosting</a:t>
            </a:r>
          </a:p>
          <a:p>
            <a:pPr marL="257175" indent="-257175" defTabSz="822960">
              <a:spcAft>
                <a:spcPts val="600"/>
              </a:spcAft>
              <a:buFont typeface="Arial" panose="020B0604020202020204" pitchFamily="34" charset="0"/>
              <a:buChar char="•"/>
            </a:pPr>
            <a:r>
              <a:rPr lang="en-US" sz="1620" kern="1200">
                <a:solidFill>
                  <a:schemeClr val="tx1"/>
                </a:solidFill>
                <a:latin typeface="+mn-lt"/>
                <a:ea typeface="+mn-ea"/>
                <a:cs typeface="+mn-cs"/>
              </a:rPr>
              <a:t>Able to iteratively train weak learners and optimize a differentiable loss function</a:t>
            </a:r>
          </a:p>
          <a:p>
            <a:pPr marL="257175" indent="-257175" defTabSz="822960">
              <a:spcAft>
                <a:spcPts val="600"/>
              </a:spcAft>
              <a:buFont typeface="Arial" panose="020B0604020202020204" pitchFamily="34" charset="0"/>
              <a:buChar char="•"/>
            </a:pPr>
            <a:r>
              <a:rPr lang="en-US" sz="1620" kern="1200">
                <a:solidFill>
                  <a:schemeClr val="tx1"/>
                </a:solidFill>
                <a:latin typeface="+mn-lt"/>
                <a:ea typeface="+mn-ea"/>
                <a:cs typeface="+mn-cs"/>
              </a:rPr>
              <a:t>Effective in minimizing errors and improving classification accuracy with each iteration.</a:t>
            </a:r>
            <a:endParaRPr lang="en-CA"/>
          </a:p>
        </p:txBody>
      </p:sp>
      <p:pic>
        <p:nvPicPr>
          <p:cNvPr id="3" name="Picture 2" descr="A computer screen shot of a program code&#10;&#10;Description automatically generated">
            <a:extLst>
              <a:ext uri="{FF2B5EF4-FFF2-40B4-BE49-F238E27FC236}">
                <a16:creationId xmlns:a16="http://schemas.microsoft.com/office/drawing/2014/main" id="{681E2136-1649-6E86-E4A1-0614F6ACBE32}"/>
              </a:ext>
            </a:extLst>
          </p:cNvPr>
          <p:cNvPicPr>
            <a:picLocks noChangeAspect="1"/>
          </p:cNvPicPr>
          <p:nvPr/>
        </p:nvPicPr>
        <p:blipFill rotWithShape="1">
          <a:blip r:embed="rId2"/>
          <a:srcRect r="10967"/>
          <a:stretch/>
        </p:blipFill>
        <p:spPr>
          <a:xfrm>
            <a:off x="1305961" y="3967834"/>
            <a:ext cx="4456763" cy="2204365"/>
          </a:xfrm>
          <a:prstGeom prst="rect">
            <a:avLst/>
          </a:prstGeom>
        </p:spPr>
      </p:pic>
      <p:pic>
        <p:nvPicPr>
          <p:cNvPr id="5" name="Picture 4" descr="A screen shot of a computer code&#10;&#10;Description automatically generated">
            <a:extLst>
              <a:ext uri="{FF2B5EF4-FFF2-40B4-BE49-F238E27FC236}">
                <a16:creationId xmlns:a16="http://schemas.microsoft.com/office/drawing/2014/main" id="{2DD22D6B-CD72-6E79-8F40-C4FB58B28774}"/>
              </a:ext>
            </a:extLst>
          </p:cNvPr>
          <p:cNvPicPr>
            <a:picLocks noChangeAspect="1"/>
          </p:cNvPicPr>
          <p:nvPr/>
        </p:nvPicPr>
        <p:blipFill>
          <a:blip r:embed="rId3"/>
          <a:stretch>
            <a:fillRect/>
          </a:stretch>
        </p:blipFill>
        <p:spPr>
          <a:xfrm>
            <a:off x="6429278" y="3967835"/>
            <a:ext cx="4621235" cy="2204365"/>
          </a:xfrm>
          <a:prstGeom prst="rect">
            <a:avLst/>
          </a:prstGeom>
        </p:spPr>
      </p:pic>
    </p:spTree>
    <p:extLst>
      <p:ext uri="{BB962C8B-B14F-4D97-AF65-F5344CB8AC3E}">
        <p14:creationId xmlns:p14="http://schemas.microsoft.com/office/powerpoint/2010/main" val="38300476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2472DE8-E58B-4D56-BA61-C69C601DC7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0183ACFC-B25E-402F-BBD8-E42034CDD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76818"/>
          </a:xfrm>
          <a:custGeom>
            <a:avLst/>
            <a:gdLst>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255823 w 12192000"/>
              <a:gd name="connsiteY110" fmla="*/ 1704850 h 2237474"/>
              <a:gd name="connsiteX111" fmla="*/ 6098321 w 12192000"/>
              <a:gd name="connsiteY111" fmla="*/ 1721646 h 2237474"/>
              <a:gd name="connsiteX112" fmla="*/ 5880652 w 12192000"/>
              <a:gd name="connsiteY112" fmla="*/ 1779643 h 2237474"/>
              <a:gd name="connsiteX113" fmla="*/ 5785959 w 12192000"/>
              <a:gd name="connsiteY113" fmla="*/ 1775307 h 2237474"/>
              <a:gd name="connsiteX114" fmla="*/ 5643534 w 12192000"/>
              <a:gd name="connsiteY114" fmla="*/ 1802919 h 2237474"/>
              <a:gd name="connsiteX115" fmla="*/ 5518799 w 12192000"/>
              <a:gd name="connsiteY115" fmla="*/ 1818312 h 2237474"/>
              <a:gd name="connsiteX116" fmla="*/ 5505014 w 12192000"/>
              <a:gd name="connsiteY116" fmla="*/ 1819259 h 2237474"/>
              <a:gd name="connsiteX117" fmla="*/ 5499949 w 12192000"/>
              <a:gd name="connsiteY117" fmla="*/ 1814490 h 2237474"/>
              <a:gd name="connsiteX118" fmla="*/ 5453307 w 12192000"/>
              <a:gd name="connsiteY118" fmla="*/ 1815450 h 2237474"/>
              <a:gd name="connsiteX119" fmla="*/ 5364192 w 12192000"/>
              <a:gd name="connsiteY119" fmla="*/ 1826074 h 2237474"/>
              <a:gd name="connsiteX120" fmla="*/ 5350380 w 12192000"/>
              <a:gd name="connsiteY120" fmla="*/ 1830891 h 2237474"/>
              <a:gd name="connsiteX121" fmla="*/ 5259633 w 12192000"/>
              <a:gd name="connsiteY121" fmla="*/ 1837160 h 2237474"/>
              <a:gd name="connsiteX122" fmla="*/ 5197513 w 12192000"/>
              <a:gd name="connsiteY122" fmla="*/ 1844718 h 2237474"/>
              <a:gd name="connsiteX123" fmla="*/ 5184170 w 12192000"/>
              <a:gd name="connsiteY123" fmla="*/ 1849402 h 2237474"/>
              <a:gd name="connsiteX124" fmla="*/ 5168852 w 12192000"/>
              <a:gd name="connsiteY124" fmla="*/ 1844846 h 2237474"/>
              <a:gd name="connsiteX125" fmla="*/ 5164370 w 12192000"/>
              <a:gd name="connsiteY125" fmla="*/ 1840597 h 2237474"/>
              <a:gd name="connsiteX126" fmla="*/ 5114927 w 12192000"/>
              <a:gd name="connsiteY126" fmla="*/ 1847827 h 2237474"/>
              <a:gd name="connsiteX127" fmla="*/ 5108970 w 12192000"/>
              <a:gd name="connsiteY127" fmla="*/ 1847935 h 2237474"/>
              <a:gd name="connsiteX128" fmla="*/ 5067961 w 12192000"/>
              <a:gd name="connsiteY128" fmla="*/ 1845917 h 2237474"/>
              <a:gd name="connsiteX129" fmla="*/ 5007075 w 12192000"/>
              <a:gd name="connsiteY129" fmla="*/ 1838626 h 2237474"/>
              <a:gd name="connsiteX130" fmla="*/ 4944087 w 12192000"/>
              <a:gd name="connsiteY130" fmla="*/ 1823332 h 2237474"/>
              <a:gd name="connsiteX131" fmla="*/ 4907662 w 12192000"/>
              <a:gd name="connsiteY131" fmla="*/ 1816900 h 2237474"/>
              <a:gd name="connsiteX132" fmla="*/ 4882386 w 12192000"/>
              <a:gd name="connsiteY132" fmla="*/ 1809844 h 2237474"/>
              <a:gd name="connsiteX133" fmla="*/ 4811440 w 12192000"/>
              <a:gd name="connsiteY133" fmla="*/ 1804655 h 2237474"/>
              <a:gd name="connsiteX134" fmla="*/ 4691075 w 12192000"/>
              <a:gd name="connsiteY134" fmla="*/ 1801389 h 2237474"/>
              <a:gd name="connsiteX135" fmla="*/ 4647449 w 12192000"/>
              <a:gd name="connsiteY135" fmla="*/ 1793181 h 2237474"/>
              <a:gd name="connsiteX136" fmla="*/ 4645504 w 12192000"/>
              <a:gd name="connsiteY136" fmla="*/ 1787606 h 2237474"/>
              <a:gd name="connsiteX137" fmla="*/ 4632229 w 12192000"/>
              <a:gd name="connsiteY137" fmla="*/ 1785815 h 2237474"/>
              <a:gd name="connsiteX138" fmla="*/ 4629273 w 12192000"/>
              <a:gd name="connsiteY138" fmla="*/ 1784355 h 2237474"/>
              <a:gd name="connsiteX139" fmla="*/ 4611738 w 12192000"/>
              <a:gd name="connsiteY139" fmla="*/ 1776964 h 2237474"/>
              <a:gd name="connsiteX140" fmla="*/ 4560070 w 12192000"/>
              <a:gd name="connsiteY140" fmla="*/ 1785640 h 2237474"/>
              <a:gd name="connsiteX141" fmla="*/ 4536503 w 12192000"/>
              <a:gd name="connsiteY141" fmla="*/ 1785334 h 2237474"/>
              <a:gd name="connsiteX142" fmla="*/ 4513724 w 12192000"/>
              <a:gd name="connsiteY142" fmla="*/ 1791996 h 2237474"/>
              <a:gd name="connsiteX143" fmla="*/ 4501513 w 12192000"/>
              <a:gd name="connsiteY143" fmla="*/ 1799835 h 2237474"/>
              <a:gd name="connsiteX144" fmla="*/ 4459076 w 12192000"/>
              <a:gd name="connsiteY144" fmla="*/ 1813003 h 2237474"/>
              <a:gd name="connsiteX145" fmla="*/ 4459810 w 12192000"/>
              <a:gd name="connsiteY145" fmla="*/ 1797886 h 2237474"/>
              <a:gd name="connsiteX146" fmla="*/ 4379064 w 12192000"/>
              <a:gd name="connsiteY146" fmla="*/ 1817177 h 2237474"/>
              <a:gd name="connsiteX147" fmla="*/ 4319209 w 12192000"/>
              <a:gd name="connsiteY147" fmla="*/ 1834833 h 2237474"/>
              <a:gd name="connsiteX148" fmla="*/ 4306907 w 12192000"/>
              <a:gd name="connsiteY148" fmla="*/ 1841641 h 2237474"/>
              <a:gd name="connsiteX149" fmla="*/ 4290981 w 12192000"/>
              <a:gd name="connsiteY149" fmla="*/ 1839677 h 2237474"/>
              <a:gd name="connsiteX150" fmla="*/ 4285792 w 12192000"/>
              <a:gd name="connsiteY150" fmla="*/ 1836231 h 2237474"/>
              <a:gd name="connsiteX151" fmla="*/ 4238372 w 12192000"/>
              <a:gd name="connsiteY151" fmla="*/ 1851480 h 2237474"/>
              <a:gd name="connsiteX152" fmla="*/ 4232517 w 12192000"/>
              <a:gd name="connsiteY152" fmla="*/ 1852567 h 2237474"/>
              <a:gd name="connsiteX153" fmla="*/ 4191732 w 12192000"/>
              <a:gd name="connsiteY153" fmla="*/ 1857328 h 2237474"/>
              <a:gd name="connsiteX154" fmla="*/ 4065532 w 12192000"/>
              <a:gd name="connsiteY154" fmla="*/ 1855477 h 2237474"/>
              <a:gd name="connsiteX155" fmla="*/ 4028460 w 12192000"/>
              <a:gd name="connsiteY155" fmla="*/ 1855137 h 2237474"/>
              <a:gd name="connsiteX156" fmla="*/ 4002267 w 12192000"/>
              <a:gd name="connsiteY156" fmla="*/ 1852352 h 2237474"/>
              <a:gd name="connsiteX157" fmla="*/ 3931396 w 12192000"/>
              <a:gd name="connsiteY157" fmla="*/ 1858915 h 2237474"/>
              <a:gd name="connsiteX158" fmla="*/ 3812162 w 12192000"/>
              <a:gd name="connsiteY158" fmla="*/ 1875501 h 2237474"/>
              <a:gd name="connsiteX159" fmla="*/ 3767672 w 12192000"/>
              <a:gd name="connsiteY159" fmla="*/ 1874600 h 2237474"/>
              <a:gd name="connsiteX160" fmla="*/ 3764741 w 12192000"/>
              <a:gd name="connsiteY160" fmla="*/ 1869433 h 2237474"/>
              <a:gd name="connsiteX161" fmla="*/ 3751332 w 12192000"/>
              <a:gd name="connsiteY161" fmla="*/ 1869854 h 2237474"/>
              <a:gd name="connsiteX162" fmla="*/ 3748155 w 12192000"/>
              <a:gd name="connsiteY162" fmla="*/ 1868903 h 2237474"/>
              <a:gd name="connsiteX163" fmla="*/ 3729530 w 12192000"/>
              <a:gd name="connsiteY163" fmla="*/ 1864513 h 2237474"/>
              <a:gd name="connsiteX164" fmla="*/ 3680177 w 12192000"/>
              <a:gd name="connsiteY164" fmla="*/ 1881552 h 2237474"/>
              <a:gd name="connsiteX165" fmla="*/ 3567259 w 12192000"/>
              <a:gd name="connsiteY165" fmla="*/ 1893482 h 2237474"/>
              <a:gd name="connsiteX166" fmla="*/ 3405770 w 12192000"/>
              <a:gd name="connsiteY166" fmla="*/ 1904591 h 2237474"/>
              <a:gd name="connsiteX167" fmla="*/ 3280097 w 12192000"/>
              <a:gd name="connsiteY167" fmla="*/ 1919610 h 2237474"/>
              <a:gd name="connsiteX168" fmla="*/ 3123424 w 12192000"/>
              <a:gd name="connsiteY168" fmla="*/ 1952930 h 2237474"/>
              <a:gd name="connsiteX169" fmla="*/ 3009910 w 12192000"/>
              <a:gd name="connsiteY169" fmla="*/ 1957866 h 2237474"/>
              <a:gd name="connsiteX170" fmla="*/ 2995934 w 12192000"/>
              <a:gd name="connsiteY170" fmla="*/ 1967085 h 2237474"/>
              <a:gd name="connsiteX171" fmla="*/ 2980071 w 12192000"/>
              <a:gd name="connsiteY171" fmla="*/ 1972988 h 2237474"/>
              <a:gd name="connsiteX172" fmla="*/ 2978094 w 12192000"/>
              <a:gd name="connsiteY172" fmla="*/ 1972369 h 2237474"/>
              <a:gd name="connsiteX173" fmla="*/ 2942858 w 12192000"/>
              <a:gd name="connsiteY173" fmla="*/ 1981367 h 2237474"/>
              <a:gd name="connsiteX174" fmla="*/ 2875436 w 12192000"/>
              <a:gd name="connsiteY174" fmla="*/ 1996977 h 2237474"/>
              <a:gd name="connsiteX175" fmla="*/ 2874892 w 12192000"/>
              <a:gd name="connsiteY175" fmla="*/ 1996085 h 2237474"/>
              <a:gd name="connsiteX176" fmla="*/ 2864145 w 12192000"/>
              <a:gd name="connsiteY176" fmla="*/ 1994061 h 2237474"/>
              <a:gd name="connsiteX177" fmla="*/ 2843662 w 12192000"/>
              <a:gd name="connsiteY177" fmla="*/ 1992498 h 2237474"/>
              <a:gd name="connsiteX178" fmla="*/ 2796128 w 12192000"/>
              <a:gd name="connsiteY178" fmla="*/ 1976403 h 2237474"/>
              <a:gd name="connsiteX179" fmla="*/ 2756784 w 12192000"/>
              <a:gd name="connsiteY179" fmla="*/ 1985116 h 2237474"/>
              <a:gd name="connsiteX180" fmla="*/ 2748833 w 12192000"/>
              <a:gd name="connsiteY180" fmla="*/ 1986323 h 2237474"/>
              <a:gd name="connsiteX181" fmla="*/ 2748661 w 12192000"/>
              <a:gd name="connsiteY181" fmla="*/ 1986122 h 2237474"/>
              <a:gd name="connsiteX182" fmla="*/ 2740251 w 12192000"/>
              <a:gd name="connsiteY182" fmla="*/ 1986946 h 2237474"/>
              <a:gd name="connsiteX183" fmla="*/ 2718916 w 12192000"/>
              <a:gd name="connsiteY183" fmla="*/ 1990867 h 2237474"/>
              <a:gd name="connsiteX184" fmla="*/ 2713522 w 12192000"/>
              <a:gd name="connsiteY184" fmla="*/ 1990173 h 2237474"/>
              <a:gd name="connsiteX185" fmla="*/ 2680597 w 12192000"/>
              <a:gd name="connsiteY185" fmla="*/ 1984996 h 2237474"/>
              <a:gd name="connsiteX186" fmla="*/ 2578178 w 12192000"/>
              <a:gd name="connsiteY186" fmla="*/ 1990531 h 2237474"/>
              <a:gd name="connsiteX187" fmla="*/ 2476147 w 12192000"/>
              <a:gd name="connsiteY187" fmla="*/ 1998305 h 2237474"/>
              <a:gd name="connsiteX188" fmla="*/ 2373568 w 12192000"/>
              <a:gd name="connsiteY188" fmla="*/ 2003219 h 2237474"/>
              <a:gd name="connsiteX189" fmla="*/ 2321399 w 12192000"/>
              <a:gd name="connsiteY189" fmla="*/ 1989467 h 2237474"/>
              <a:gd name="connsiteX190" fmla="*/ 2315525 w 12192000"/>
              <a:gd name="connsiteY190" fmla="*/ 1989708 h 2237474"/>
              <a:gd name="connsiteX191" fmla="*/ 2300792 w 12192000"/>
              <a:gd name="connsiteY191" fmla="*/ 1994290 h 2237474"/>
              <a:gd name="connsiteX192" fmla="*/ 2295469 w 12192000"/>
              <a:gd name="connsiteY192" fmla="*/ 1996659 h 2237474"/>
              <a:gd name="connsiteX193" fmla="*/ 2287219 w 12192000"/>
              <a:gd name="connsiteY193" fmla="*/ 1998750 h 2237474"/>
              <a:gd name="connsiteX194" fmla="*/ 2286948 w 12192000"/>
              <a:gd name="connsiteY194" fmla="*/ 1998596 h 2237474"/>
              <a:gd name="connsiteX195" fmla="*/ 2243069 w 12192000"/>
              <a:gd name="connsiteY195" fmla="*/ 2015111 h 2237474"/>
              <a:gd name="connsiteX196" fmla="*/ 2186609 w 12192000"/>
              <a:gd name="connsiteY196" fmla="*/ 2008263 h 2237474"/>
              <a:gd name="connsiteX197" fmla="*/ 2164831 w 12192000"/>
              <a:gd name="connsiteY197" fmla="*/ 2010143 h 2237474"/>
              <a:gd name="connsiteX198" fmla="*/ 2152836 w 12192000"/>
              <a:gd name="connsiteY198" fmla="*/ 2010048 h 2237474"/>
              <a:gd name="connsiteX199" fmla="*/ 2117102 w 12192000"/>
              <a:gd name="connsiteY199" fmla="*/ 2023004 h 2237474"/>
              <a:gd name="connsiteX200" fmla="*/ 2111935 w 12192000"/>
              <a:gd name="connsiteY200" fmla="*/ 2023163 h 2237474"/>
              <a:gd name="connsiteX201" fmla="*/ 2089991 w 12192000"/>
              <a:gd name="connsiteY201" fmla="*/ 2034193 h 2237474"/>
              <a:gd name="connsiteX202" fmla="*/ 2058061 w 12192000"/>
              <a:gd name="connsiteY202" fmla="*/ 2047942 h 2237474"/>
              <a:gd name="connsiteX203" fmla="*/ 2055737 w 12192000"/>
              <a:gd name="connsiteY203" fmla="*/ 2047704 h 2237474"/>
              <a:gd name="connsiteX204" fmla="*/ 2042244 w 12192000"/>
              <a:gd name="connsiteY204" fmla="*/ 2055560 h 2237474"/>
              <a:gd name="connsiteX205" fmla="*/ 1976224 w 12192000"/>
              <a:gd name="connsiteY205" fmla="*/ 2074257 h 2237474"/>
              <a:gd name="connsiteX206" fmla="*/ 1877728 w 12192000"/>
              <a:gd name="connsiteY206" fmla="*/ 2101004 h 2237474"/>
              <a:gd name="connsiteX207" fmla="*/ 1759056 w 12192000"/>
              <a:gd name="connsiteY207" fmla="*/ 2125608 h 2237474"/>
              <a:gd name="connsiteX208" fmla="*/ 1637948 w 12192000"/>
              <a:gd name="connsiteY208" fmla="*/ 2172597 h 2237474"/>
              <a:gd name="connsiteX209" fmla="*/ 1434549 w 12192000"/>
              <a:gd name="connsiteY209" fmla="*/ 2234522 h 2237474"/>
              <a:gd name="connsiteX210" fmla="*/ 1398481 w 12192000"/>
              <a:gd name="connsiteY210" fmla="*/ 2237074 h 2237474"/>
              <a:gd name="connsiteX211" fmla="*/ 1398407 w 12192000"/>
              <a:gd name="connsiteY211" fmla="*/ 2237095 h 2237474"/>
              <a:gd name="connsiteX212" fmla="*/ 1370962 w 12192000"/>
              <a:gd name="connsiteY212" fmla="*/ 2237474 h 2237474"/>
              <a:gd name="connsiteX213" fmla="*/ 1356367 w 12192000"/>
              <a:gd name="connsiteY213" fmla="*/ 2235089 h 2237474"/>
              <a:gd name="connsiteX214" fmla="*/ 1324828 w 12192000"/>
              <a:gd name="connsiteY214" fmla="*/ 2231968 h 2237474"/>
              <a:gd name="connsiteX215" fmla="*/ 1297744 w 12192000"/>
              <a:gd name="connsiteY215" fmla="*/ 2235849 h 2237474"/>
              <a:gd name="connsiteX216" fmla="*/ 1286236 w 12192000"/>
              <a:gd name="connsiteY216" fmla="*/ 2233135 h 2237474"/>
              <a:gd name="connsiteX217" fmla="*/ 1283504 w 12192000"/>
              <a:gd name="connsiteY217" fmla="*/ 2233797 h 2237474"/>
              <a:gd name="connsiteX218" fmla="*/ 1279765 w 12192000"/>
              <a:gd name="connsiteY218" fmla="*/ 2229639 h 2237474"/>
              <a:gd name="connsiteX219" fmla="*/ 1195347 w 12192000"/>
              <a:gd name="connsiteY219" fmla="*/ 2212354 h 2237474"/>
              <a:gd name="connsiteX220" fmla="*/ 970251 w 12192000"/>
              <a:gd name="connsiteY220" fmla="*/ 2221029 h 2237474"/>
              <a:gd name="connsiteX221" fmla="*/ 812914 w 12192000"/>
              <a:gd name="connsiteY221" fmla="*/ 2202752 h 2237474"/>
              <a:gd name="connsiteX222" fmla="*/ 800195 w 12192000"/>
              <a:gd name="connsiteY222" fmla="*/ 2209407 h 2237474"/>
              <a:gd name="connsiteX223" fmla="*/ 784978 w 12192000"/>
              <a:gd name="connsiteY223" fmla="*/ 2212360 h 2237474"/>
              <a:gd name="connsiteX224" fmla="*/ 681987 w 12192000"/>
              <a:gd name="connsiteY224" fmla="*/ 2216757 h 2237474"/>
              <a:gd name="connsiteX225" fmla="*/ 669923 w 12192000"/>
              <a:gd name="connsiteY225" fmla="*/ 2211682 h 2237474"/>
              <a:gd name="connsiteX226" fmla="*/ 648680 w 12192000"/>
              <a:gd name="connsiteY226" fmla="*/ 2206229 h 2237474"/>
              <a:gd name="connsiteX227" fmla="*/ 597225 w 12192000"/>
              <a:gd name="connsiteY227" fmla="*/ 2180999 h 2237474"/>
              <a:gd name="connsiteX228" fmla="*/ 558449 w 12192000"/>
              <a:gd name="connsiteY228" fmla="*/ 2182346 h 2237474"/>
              <a:gd name="connsiteX229" fmla="*/ 550517 w 12192000"/>
              <a:gd name="connsiteY229" fmla="*/ 2182060 h 2237474"/>
              <a:gd name="connsiteX230" fmla="*/ 550309 w 12192000"/>
              <a:gd name="connsiteY230" fmla="*/ 2181825 h 2237474"/>
              <a:gd name="connsiteX231" fmla="*/ 541836 w 12192000"/>
              <a:gd name="connsiteY231" fmla="*/ 2181063 h 2237474"/>
              <a:gd name="connsiteX232" fmla="*/ 536057 w 12192000"/>
              <a:gd name="connsiteY232" fmla="*/ 2181537 h 2237474"/>
              <a:gd name="connsiteX233" fmla="*/ 520671 w 12192000"/>
              <a:gd name="connsiteY233" fmla="*/ 2180980 h 2237474"/>
              <a:gd name="connsiteX234" fmla="*/ 515024 w 12192000"/>
              <a:gd name="connsiteY234" fmla="*/ 2179258 h 2237474"/>
              <a:gd name="connsiteX235" fmla="*/ 512278 w 12192000"/>
              <a:gd name="connsiteY235" fmla="*/ 2176369 h 2237474"/>
              <a:gd name="connsiteX236" fmla="*/ 480419 w 12192000"/>
              <a:gd name="connsiteY236" fmla="*/ 2167807 h 2237474"/>
              <a:gd name="connsiteX237" fmla="*/ 413835 w 12192000"/>
              <a:gd name="connsiteY237" fmla="*/ 2156783 h 2237474"/>
              <a:gd name="connsiteX238" fmla="*/ 376513 w 12192000"/>
              <a:gd name="connsiteY238" fmla="*/ 2154014 h 2237474"/>
              <a:gd name="connsiteX239" fmla="*/ 273386 w 12192000"/>
              <a:gd name="connsiteY239" fmla="*/ 2142551 h 2237474"/>
              <a:gd name="connsiteX240" fmla="*/ 169207 w 12192000"/>
              <a:gd name="connsiteY240" fmla="*/ 2128100 h 2237474"/>
              <a:gd name="connsiteX241" fmla="*/ 93149 w 12192000"/>
              <a:gd name="connsiteY241" fmla="*/ 2105324 h 2237474"/>
              <a:gd name="connsiteX242" fmla="*/ 88109 w 12192000"/>
              <a:gd name="connsiteY242" fmla="*/ 2106704 h 2237474"/>
              <a:gd name="connsiteX243" fmla="*/ 80022 w 12192000"/>
              <a:gd name="connsiteY243" fmla="*/ 2107254 h 2237474"/>
              <a:gd name="connsiteX244" fmla="*/ 79717 w 12192000"/>
              <a:gd name="connsiteY244" fmla="*/ 2107046 h 2237474"/>
              <a:gd name="connsiteX245" fmla="*/ 72352 w 12192000"/>
              <a:gd name="connsiteY245" fmla="*/ 2107991 h 2237474"/>
              <a:gd name="connsiteX246" fmla="*/ 37645 w 12192000"/>
              <a:gd name="connsiteY246" fmla="*/ 2115401 h 2237474"/>
              <a:gd name="connsiteX247" fmla="*/ 4572 w 12192000"/>
              <a:gd name="connsiteY247" fmla="*/ 2111091 h 2237474"/>
              <a:gd name="connsiteX248" fmla="*/ 0 w 12192000"/>
              <a:gd name="connsiteY248" fmla="*/ 2110468 h 2237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Lst>
            <a:rect l="l" t="t" r="r" b="b"/>
            <a:pathLst>
              <a:path w="12192000" h="2237474">
                <a:moveTo>
                  <a:pt x="0" y="0"/>
                </a:moveTo>
                <a:lnTo>
                  <a:pt x="12192000" y="0"/>
                </a:lnTo>
                <a:lnTo>
                  <a:pt x="12192000" y="751299"/>
                </a:lnTo>
                <a:lnTo>
                  <a:pt x="12176759" y="759190"/>
                </a:lnTo>
                <a:cubicBezTo>
                  <a:pt x="12165968" y="763819"/>
                  <a:pt x="12157853" y="765770"/>
                  <a:pt x="12154948" y="762731"/>
                </a:cubicBezTo>
                <a:cubicBezTo>
                  <a:pt x="12116503" y="759396"/>
                  <a:pt x="12073342" y="763579"/>
                  <a:pt x="12047364" y="749662"/>
                </a:cubicBezTo>
                <a:cubicBezTo>
                  <a:pt x="12041261" y="730599"/>
                  <a:pt x="11914319" y="741909"/>
                  <a:pt x="11890686" y="732766"/>
                </a:cubicBezTo>
                <a:cubicBezTo>
                  <a:pt x="11832408" y="747890"/>
                  <a:pt x="11815359" y="777569"/>
                  <a:pt x="11782413" y="769868"/>
                </a:cubicBezTo>
                <a:cubicBezTo>
                  <a:pt x="11760031" y="763594"/>
                  <a:pt x="11675205" y="777151"/>
                  <a:pt x="11649954" y="749628"/>
                </a:cubicBezTo>
                <a:cubicBezTo>
                  <a:pt x="11608286" y="767874"/>
                  <a:pt x="11593031" y="740811"/>
                  <a:pt x="11560424" y="748017"/>
                </a:cubicBezTo>
                <a:cubicBezTo>
                  <a:pt x="11488916" y="747650"/>
                  <a:pt x="11449669" y="773362"/>
                  <a:pt x="11358455" y="747593"/>
                </a:cubicBezTo>
                <a:cubicBezTo>
                  <a:pt x="11316233" y="754756"/>
                  <a:pt x="11256313" y="713012"/>
                  <a:pt x="11165209" y="748852"/>
                </a:cubicBezTo>
                <a:cubicBezTo>
                  <a:pt x="11113345" y="753539"/>
                  <a:pt x="11140250" y="736122"/>
                  <a:pt x="11058755" y="749617"/>
                </a:cubicBezTo>
                <a:cubicBezTo>
                  <a:pt x="11036836" y="722990"/>
                  <a:pt x="10909903" y="759211"/>
                  <a:pt x="10884013" y="760728"/>
                </a:cubicBezTo>
                <a:cubicBezTo>
                  <a:pt x="10864519" y="743356"/>
                  <a:pt x="10853492" y="756172"/>
                  <a:pt x="10834688" y="757726"/>
                </a:cubicBezTo>
                <a:cubicBezTo>
                  <a:pt x="10826871" y="747343"/>
                  <a:pt x="10811086" y="746602"/>
                  <a:pt x="10805004" y="757573"/>
                </a:cubicBezTo>
                <a:cubicBezTo>
                  <a:pt x="10810951" y="784448"/>
                  <a:pt x="10744688" y="759043"/>
                  <a:pt x="10739478" y="776841"/>
                </a:cubicBezTo>
                <a:cubicBezTo>
                  <a:pt x="10678284" y="779408"/>
                  <a:pt x="10540854" y="756546"/>
                  <a:pt x="10458762" y="755400"/>
                </a:cubicBezTo>
                <a:cubicBezTo>
                  <a:pt x="10426976" y="747433"/>
                  <a:pt x="10362961" y="776166"/>
                  <a:pt x="10246919" y="769960"/>
                </a:cubicBezTo>
                <a:cubicBezTo>
                  <a:pt x="10231631" y="763610"/>
                  <a:pt x="10172943" y="749095"/>
                  <a:pt x="10167995" y="760843"/>
                </a:cubicBezTo>
                <a:cubicBezTo>
                  <a:pt x="10131971" y="759999"/>
                  <a:pt x="10021683" y="796978"/>
                  <a:pt x="9997044" y="780129"/>
                </a:cubicBezTo>
                <a:cubicBezTo>
                  <a:pt x="10001018" y="806225"/>
                  <a:pt x="9951331" y="779975"/>
                  <a:pt x="9943887" y="804141"/>
                </a:cubicBezTo>
                <a:lnTo>
                  <a:pt x="9918248" y="816628"/>
                </a:lnTo>
                <a:lnTo>
                  <a:pt x="9836148" y="858312"/>
                </a:lnTo>
                <a:lnTo>
                  <a:pt x="9823800" y="866604"/>
                </a:lnTo>
                <a:lnTo>
                  <a:pt x="9794684" y="864509"/>
                </a:lnTo>
                <a:lnTo>
                  <a:pt x="9778288" y="854362"/>
                </a:lnTo>
                <a:lnTo>
                  <a:pt x="9773886" y="857543"/>
                </a:lnTo>
                <a:cubicBezTo>
                  <a:pt x="9769008" y="863842"/>
                  <a:pt x="9766501" y="867741"/>
                  <a:pt x="9761459" y="862394"/>
                </a:cubicBezTo>
                <a:lnTo>
                  <a:pt x="9705768" y="894610"/>
                </a:lnTo>
                <a:cubicBezTo>
                  <a:pt x="9699860" y="897215"/>
                  <a:pt x="9692576" y="897590"/>
                  <a:pt x="9683005" y="894128"/>
                </a:cubicBezTo>
                <a:cubicBezTo>
                  <a:pt x="9664449" y="898200"/>
                  <a:pt x="9612100" y="914263"/>
                  <a:pt x="9594438" y="919051"/>
                </a:cubicBezTo>
                <a:lnTo>
                  <a:pt x="9577033" y="922857"/>
                </a:lnTo>
                <a:cubicBezTo>
                  <a:pt x="9568659" y="926175"/>
                  <a:pt x="9551353" y="936082"/>
                  <a:pt x="9544189" y="938966"/>
                </a:cubicBezTo>
                <a:cubicBezTo>
                  <a:pt x="9538380" y="940584"/>
                  <a:pt x="9541329" y="937538"/>
                  <a:pt x="9534048" y="940158"/>
                </a:cubicBezTo>
                <a:cubicBezTo>
                  <a:pt x="9533709" y="946069"/>
                  <a:pt x="9530854" y="951684"/>
                  <a:pt x="9500499" y="954680"/>
                </a:cubicBezTo>
                <a:cubicBezTo>
                  <a:pt x="9481230" y="968165"/>
                  <a:pt x="9456325" y="979029"/>
                  <a:pt x="9428195" y="986225"/>
                </a:cubicBezTo>
                <a:cubicBezTo>
                  <a:pt x="9422499" y="981315"/>
                  <a:pt x="9414660" y="991352"/>
                  <a:pt x="9410017" y="993931"/>
                </a:cubicBezTo>
                <a:cubicBezTo>
                  <a:pt x="9408360" y="990327"/>
                  <a:pt x="9395782" y="990863"/>
                  <a:pt x="9392919" y="994656"/>
                </a:cubicBezTo>
                <a:cubicBezTo>
                  <a:pt x="9310581" y="1024474"/>
                  <a:pt x="9345163" y="981210"/>
                  <a:pt x="9301293" y="1011593"/>
                </a:cubicBezTo>
                <a:cubicBezTo>
                  <a:pt x="9292916" y="1014346"/>
                  <a:pt x="9285483" y="1013807"/>
                  <a:pt x="9278619" y="1011878"/>
                </a:cubicBezTo>
                <a:lnTo>
                  <a:pt x="9268019" y="1007442"/>
                </a:lnTo>
                <a:lnTo>
                  <a:pt x="9234662" y="1023056"/>
                </a:lnTo>
                <a:cubicBezTo>
                  <a:pt x="9217868" y="1029197"/>
                  <a:pt x="9199852" y="1034202"/>
                  <a:pt x="9181033" y="1037921"/>
                </a:cubicBezTo>
                <a:cubicBezTo>
                  <a:pt x="9174974" y="1030923"/>
                  <a:pt x="9162516" y="1043719"/>
                  <a:pt x="9155969" y="1046804"/>
                </a:cubicBezTo>
                <a:cubicBezTo>
                  <a:pt x="9154734" y="1041866"/>
                  <a:pt x="9138567" y="1041606"/>
                  <a:pt x="9133985" y="1046450"/>
                </a:cubicBezTo>
                <a:cubicBezTo>
                  <a:pt x="9021681" y="1079910"/>
                  <a:pt x="9076377" y="1024799"/>
                  <a:pt x="9012987" y="1061986"/>
                </a:cubicBezTo>
                <a:lnTo>
                  <a:pt x="8968445" y="1052169"/>
                </a:lnTo>
                <a:lnTo>
                  <a:pt x="8958984" y="1057212"/>
                </a:lnTo>
                <a:cubicBezTo>
                  <a:pt x="8920115" y="1062770"/>
                  <a:pt x="8906181" y="1053838"/>
                  <a:pt x="8886001" y="1067468"/>
                </a:cubicBezTo>
                <a:cubicBezTo>
                  <a:pt x="8847384" y="1050046"/>
                  <a:pt x="8863283" y="1068286"/>
                  <a:pt x="8838610" y="1075091"/>
                </a:cubicBezTo>
                <a:cubicBezTo>
                  <a:pt x="8816007" y="1080079"/>
                  <a:pt x="8773923" y="1092257"/>
                  <a:pt x="8750383" y="1097387"/>
                </a:cubicBezTo>
                <a:cubicBezTo>
                  <a:pt x="8735450" y="1116502"/>
                  <a:pt x="8721220" y="1097372"/>
                  <a:pt x="8697365" y="1105869"/>
                </a:cubicBezTo>
                <a:cubicBezTo>
                  <a:pt x="8687037" y="1113735"/>
                  <a:pt x="8678781" y="1115961"/>
                  <a:pt x="8665605" y="1110791"/>
                </a:cubicBezTo>
                <a:cubicBezTo>
                  <a:pt x="8618410" y="1148662"/>
                  <a:pt x="8633049" y="1116609"/>
                  <a:pt x="8584946" y="1135226"/>
                </a:cubicBezTo>
                <a:cubicBezTo>
                  <a:pt x="8544020" y="1153499"/>
                  <a:pt x="8496232" y="1168229"/>
                  <a:pt x="8460755" y="1203427"/>
                </a:cubicBezTo>
                <a:cubicBezTo>
                  <a:pt x="8454928" y="1212828"/>
                  <a:pt x="8436573" y="1218574"/>
                  <a:pt x="8419755" y="1216260"/>
                </a:cubicBezTo>
                <a:cubicBezTo>
                  <a:pt x="8416861" y="1215863"/>
                  <a:pt x="8414124" y="1215234"/>
                  <a:pt x="8411626" y="1214397"/>
                </a:cubicBezTo>
                <a:cubicBezTo>
                  <a:pt x="8391326" y="1238641"/>
                  <a:pt x="8371389" y="1231045"/>
                  <a:pt x="8363469" y="1246658"/>
                </a:cubicBezTo>
                <a:cubicBezTo>
                  <a:pt x="8322316" y="1258746"/>
                  <a:pt x="8283162" y="1250600"/>
                  <a:pt x="8275497" y="1264396"/>
                </a:cubicBezTo>
                <a:cubicBezTo>
                  <a:pt x="8253233" y="1266996"/>
                  <a:pt x="8218383" y="1257577"/>
                  <a:pt x="8206287" y="1273060"/>
                </a:cubicBezTo>
                <a:cubicBezTo>
                  <a:pt x="8200396" y="1262794"/>
                  <a:pt x="8183827" y="1285000"/>
                  <a:pt x="8168705" y="1279956"/>
                </a:cubicBezTo>
                <a:cubicBezTo>
                  <a:pt x="8157611" y="1275235"/>
                  <a:pt x="8149996" y="1280870"/>
                  <a:pt x="8139997" y="1282713"/>
                </a:cubicBezTo>
                <a:cubicBezTo>
                  <a:pt x="8125566" y="1279776"/>
                  <a:pt x="8084128" y="1294221"/>
                  <a:pt x="8074238" y="1301895"/>
                </a:cubicBezTo>
                <a:cubicBezTo>
                  <a:pt x="8052170" y="1326903"/>
                  <a:pt x="7986951" y="1319381"/>
                  <a:pt x="7968292" y="1338779"/>
                </a:cubicBezTo>
                <a:cubicBezTo>
                  <a:pt x="7960694" y="1342282"/>
                  <a:pt x="7952937" y="1344333"/>
                  <a:pt x="7945122" y="1345477"/>
                </a:cubicBezTo>
                <a:lnTo>
                  <a:pt x="7922771" y="1346645"/>
                </a:lnTo>
                <a:lnTo>
                  <a:pt x="7915461" y="1342919"/>
                </a:lnTo>
                <a:lnTo>
                  <a:pt x="7902328" y="1345865"/>
                </a:lnTo>
                <a:lnTo>
                  <a:pt x="7898322" y="1345689"/>
                </a:lnTo>
                <a:lnTo>
                  <a:pt x="7875879" y="1345646"/>
                </a:lnTo>
                <a:cubicBezTo>
                  <a:pt x="7890672" y="1367295"/>
                  <a:pt x="7816428" y="1353520"/>
                  <a:pt x="7840612" y="1369373"/>
                </a:cubicBezTo>
                <a:cubicBezTo>
                  <a:pt x="7803208" y="1375918"/>
                  <a:pt x="7836041" y="1389289"/>
                  <a:pt x="7786819" y="1378970"/>
                </a:cubicBezTo>
                <a:cubicBezTo>
                  <a:pt x="7732613" y="1405648"/>
                  <a:pt x="7587405" y="1382806"/>
                  <a:pt x="7548172" y="1417460"/>
                </a:cubicBezTo>
                <a:cubicBezTo>
                  <a:pt x="7551327" y="1405830"/>
                  <a:pt x="7499280" y="1470447"/>
                  <a:pt x="7483437" y="1478152"/>
                </a:cubicBezTo>
                <a:cubicBezTo>
                  <a:pt x="7446517" y="1491067"/>
                  <a:pt x="7432754" y="1502351"/>
                  <a:pt x="7377870" y="1523319"/>
                </a:cubicBezTo>
                <a:cubicBezTo>
                  <a:pt x="7324166" y="1536168"/>
                  <a:pt x="7290459" y="1563749"/>
                  <a:pt x="7230737" y="1562633"/>
                </a:cubicBezTo>
                <a:cubicBezTo>
                  <a:pt x="7229794" y="1566487"/>
                  <a:pt x="7227568" y="1569908"/>
                  <a:pt x="7224458" y="1573008"/>
                </a:cubicBezTo>
                <a:lnTo>
                  <a:pt x="7213486" y="1580987"/>
                </a:lnTo>
                <a:lnTo>
                  <a:pt x="7210972" y="1580856"/>
                </a:lnTo>
                <a:lnTo>
                  <a:pt x="7183121" y="1595162"/>
                </a:lnTo>
                <a:lnTo>
                  <a:pt x="7164601" y="1606490"/>
                </a:lnTo>
                <a:lnTo>
                  <a:pt x="7159286" y="1606850"/>
                </a:lnTo>
                <a:cubicBezTo>
                  <a:pt x="7150961" y="1609262"/>
                  <a:pt x="7125743" y="1618162"/>
                  <a:pt x="7114651" y="1620959"/>
                </a:cubicBezTo>
                <a:cubicBezTo>
                  <a:pt x="7109310" y="1606138"/>
                  <a:pt x="7106695" y="1617324"/>
                  <a:pt x="7092727" y="1623628"/>
                </a:cubicBezTo>
                <a:cubicBezTo>
                  <a:pt x="7081313" y="1602012"/>
                  <a:pt x="7049394" y="1627301"/>
                  <a:pt x="7031309" y="1619451"/>
                </a:cubicBezTo>
                <a:cubicBezTo>
                  <a:pt x="7021305" y="1624569"/>
                  <a:pt x="7010515" y="1629587"/>
                  <a:pt x="6999084" y="1634317"/>
                </a:cubicBezTo>
                <a:lnTo>
                  <a:pt x="6992107" y="1636860"/>
                </a:lnTo>
                <a:lnTo>
                  <a:pt x="6991765" y="1636725"/>
                </a:lnTo>
                <a:cubicBezTo>
                  <a:pt x="6989813" y="1636884"/>
                  <a:pt x="6987353" y="1637572"/>
                  <a:pt x="6983996" y="1639040"/>
                </a:cubicBezTo>
                <a:lnTo>
                  <a:pt x="6979383" y="1641496"/>
                </a:lnTo>
                <a:lnTo>
                  <a:pt x="6900177" y="1636016"/>
                </a:lnTo>
                <a:cubicBezTo>
                  <a:pt x="6859708" y="1641136"/>
                  <a:pt x="6829973" y="1628753"/>
                  <a:pt x="6795372" y="1644845"/>
                </a:cubicBezTo>
                <a:cubicBezTo>
                  <a:pt x="6757466" y="1649571"/>
                  <a:pt x="6723150" y="1647290"/>
                  <a:pt x="6692251" y="1656357"/>
                </a:cubicBezTo>
                <a:cubicBezTo>
                  <a:pt x="6678032" y="1652894"/>
                  <a:pt x="6665282" y="1652445"/>
                  <a:pt x="6655235" y="1661869"/>
                </a:cubicBezTo>
                <a:cubicBezTo>
                  <a:pt x="6619334" y="1664040"/>
                  <a:pt x="6608179" y="1654034"/>
                  <a:pt x="6587857" y="1665769"/>
                </a:cubicBezTo>
                <a:lnTo>
                  <a:pt x="6554894" y="1664428"/>
                </a:lnTo>
                <a:lnTo>
                  <a:pt x="6551579" y="1662213"/>
                </a:lnTo>
                <a:lnTo>
                  <a:pt x="6545693" y="1661776"/>
                </a:lnTo>
                <a:lnTo>
                  <a:pt x="6530561" y="1664619"/>
                </a:lnTo>
                <a:lnTo>
                  <a:pt x="6525028" y="1666354"/>
                </a:lnTo>
                <a:cubicBezTo>
                  <a:pt x="6521154" y="1667301"/>
                  <a:pt x="6518510" y="1667613"/>
                  <a:pt x="6516595" y="1667475"/>
                </a:cubicBezTo>
                <a:lnTo>
                  <a:pt x="6516340" y="1667291"/>
                </a:lnTo>
                <a:lnTo>
                  <a:pt x="6508541" y="1668757"/>
                </a:lnTo>
                <a:cubicBezTo>
                  <a:pt x="6495493" y="1671715"/>
                  <a:pt x="6482908" y="1675051"/>
                  <a:pt x="6471012" y="1678604"/>
                </a:cubicBezTo>
                <a:cubicBezTo>
                  <a:pt x="6457809" y="1668164"/>
                  <a:pt x="6415506" y="1688334"/>
                  <a:pt x="6415265" y="1665317"/>
                </a:cubicBezTo>
                <a:cubicBezTo>
                  <a:pt x="6399063" y="1669446"/>
                  <a:pt x="6391173" y="1680085"/>
                  <a:pt x="6393343" y="1664672"/>
                </a:cubicBezTo>
                <a:lnTo>
                  <a:pt x="6380457" y="1662376"/>
                </a:lnTo>
                <a:lnTo>
                  <a:pt x="6280959" y="1689329"/>
                </a:lnTo>
                <a:lnTo>
                  <a:pt x="6266765" y="1695560"/>
                </a:lnTo>
                <a:cubicBezTo>
                  <a:pt x="6262331" y="1698152"/>
                  <a:pt x="6258580" y="1701192"/>
                  <a:pt x="6255823" y="1704850"/>
                </a:cubicBezTo>
                <a:cubicBezTo>
                  <a:pt x="6200184" y="1694834"/>
                  <a:pt x="6155082" y="1716996"/>
                  <a:pt x="6098321" y="1721646"/>
                </a:cubicBezTo>
                <a:cubicBezTo>
                  <a:pt x="6036511" y="1734126"/>
                  <a:pt x="5902526" y="1770074"/>
                  <a:pt x="5880652" y="1779643"/>
                </a:cubicBezTo>
                <a:cubicBezTo>
                  <a:pt x="5862008" y="1784877"/>
                  <a:pt x="5777344" y="1786304"/>
                  <a:pt x="5785959" y="1775307"/>
                </a:cubicBezTo>
                <a:cubicBezTo>
                  <a:pt x="5732223" y="1803618"/>
                  <a:pt x="5707481" y="1784706"/>
                  <a:pt x="5643534" y="1802919"/>
                </a:cubicBezTo>
                <a:lnTo>
                  <a:pt x="5518799" y="1818312"/>
                </a:lnTo>
                <a:lnTo>
                  <a:pt x="5505014" y="1819259"/>
                </a:lnTo>
                <a:lnTo>
                  <a:pt x="5499949" y="1814490"/>
                </a:lnTo>
                <a:lnTo>
                  <a:pt x="5453307" y="1815450"/>
                </a:lnTo>
                <a:cubicBezTo>
                  <a:pt x="5433075" y="1827706"/>
                  <a:pt x="5395563" y="1821122"/>
                  <a:pt x="5364192" y="1826074"/>
                </a:cubicBezTo>
                <a:lnTo>
                  <a:pt x="5350380" y="1830891"/>
                </a:lnTo>
                <a:lnTo>
                  <a:pt x="5259633" y="1837160"/>
                </a:lnTo>
                <a:lnTo>
                  <a:pt x="5197513" y="1844718"/>
                </a:lnTo>
                <a:lnTo>
                  <a:pt x="5184170" y="1849402"/>
                </a:lnTo>
                <a:lnTo>
                  <a:pt x="5168852" y="1844846"/>
                </a:lnTo>
                <a:cubicBezTo>
                  <a:pt x="5166986" y="1843561"/>
                  <a:pt x="5165478" y="1842127"/>
                  <a:pt x="5164370" y="1840597"/>
                </a:cubicBezTo>
                <a:lnTo>
                  <a:pt x="5114927" y="1847827"/>
                </a:lnTo>
                <a:lnTo>
                  <a:pt x="5108970" y="1847935"/>
                </a:lnTo>
                <a:lnTo>
                  <a:pt x="5067961" y="1845917"/>
                </a:lnTo>
                <a:lnTo>
                  <a:pt x="5007075" y="1838626"/>
                </a:lnTo>
                <a:cubicBezTo>
                  <a:pt x="4987003" y="1833546"/>
                  <a:pt x="4969259" y="1814096"/>
                  <a:pt x="4944087" y="1823332"/>
                </a:cubicBezTo>
                <a:cubicBezTo>
                  <a:pt x="4949882" y="1812650"/>
                  <a:pt x="4914396" y="1826154"/>
                  <a:pt x="4907662" y="1816900"/>
                </a:cubicBezTo>
                <a:cubicBezTo>
                  <a:pt x="4903760" y="1809237"/>
                  <a:pt x="4892087" y="1811549"/>
                  <a:pt x="4882386" y="1809844"/>
                </a:cubicBezTo>
                <a:cubicBezTo>
                  <a:pt x="4874062" y="1802609"/>
                  <a:pt x="4826962" y="1801349"/>
                  <a:pt x="4811440" y="1804655"/>
                </a:cubicBezTo>
                <a:cubicBezTo>
                  <a:pt x="4768806" y="1818748"/>
                  <a:pt x="4725356" y="1790961"/>
                  <a:pt x="4691075" y="1801389"/>
                </a:cubicBezTo>
                <a:cubicBezTo>
                  <a:pt x="4663743" y="1799478"/>
                  <a:pt x="4655044" y="1795479"/>
                  <a:pt x="4647449" y="1793181"/>
                </a:cubicBezTo>
                <a:lnTo>
                  <a:pt x="4645504" y="1787606"/>
                </a:lnTo>
                <a:lnTo>
                  <a:pt x="4632229" y="1785815"/>
                </a:lnTo>
                <a:lnTo>
                  <a:pt x="4629273" y="1784355"/>
                </a:lnTo>
                <a:cubicBezTo>
                  <a:pt x="4623639" y="1781544"/>
                  <a:pt x="4617950" y="1778917"/>
                  <a:pt x="4611738" y="1776964"/>
                </a:cubicBezTo>
                <a:cubicBezTo>
                  <a:pt x="4601379" y="1800272"/>
                  <a:pt x="4557197" y="1764196"/>
                  <a:pt x="4560070" y="1785640"/>
                </a:cubicBezTo>
                <a:lnTo>
                  <a:pt x="4536503" y="1785334"/>
                </a:lnTo>
                <a:lnTo>
                  <a:pt x="4513724" y="1791996"/>
                </a:lnTo>
                <a:lnTo>
                  <a:pt x="4501513" y="1799835"/>
                </a:lnTo>
                <a:lnTo>
                  <a:pt x="4459076" y="1813003"/>
                </a:lnTo>
                <a:lnTo>
                  <a:pt x="4459810" y="1797886"/>
                </a:lnTo>
                <a:lnTo>
                  <a:pt x="4379064" y="1817177"/>
                </a:lnTo>
                <a:lnTo>
                  <a:pt x="4319209" y="1834833"/>
                </a:lnTo>
                <a:lnTo>
                  <a:pt x="4306907" y="1841641"/>
                </a:lnTo>
                <a:lnTo>
                  <a:pt x="4290981" y="1839677"/>
                </a:lnTo>
                <a:cubicBezTo>
                  <a:pt x="4288909" y="1838717"/>
                  <a:pt x="4287163" y="1837555"/>
                  <a:pt x="4285792" y="1836231"/>
                </a:cubicBezTo>
                <a:lnTo>
                  <a:pt x="4238372" y="1851480"/>
                </a:lnTo>
                <a:lnTo>
                  <a:pt x="4232517" y="1852567"/>
                </a:lnTo>
                <a:lnTo>
                  <a:pt x="4191732" y="1857328"/>
                </a:lnTo>
                <a:lnTo>
                  <a:pt x="4065532" y="1855477"/>
                </a:lnTo>
                <a:cubicBezTo>
                  <a:pt x="4069305" y="1844009"/>
                  <a:pt x="4036780" y="1863138"/>
                  <a:pt x="4028460" y="1855137"/>
                </a:cubicBezTo>
                <a:cubicBezTo>
                  <a:pt x="4023224" y="1848238"/>
                  <a:pt x="4012138" y="1852433"/>
                  <a:pt x="4002267" y="1852352"/>
                </a:cubicBezTo>
                <a:cubicBezTo>
                  <a:pt x="3992749" y="1846600"/>
                  <a:pt x="3946095" y="1853107"/>
                  <a:pt x="3931396" y="1858915"/>
                </a:cubicBezTo>
                <a:cubicBezTo>
                  <a:pt x="3891932" y="1879798"/>
                  <a:pt x="3844059" y="1859600"/>
                  <a:pt x="3812162" y="1875501"/>
                </a:cubicBezTo>
                <a:cubicBezTo>
                  <a:pt x="3784875" y="1878116"/>
                  <a:pt x="3775574" y="1875612"/>
                  <a:pt x="3767672" y="1874600"/>
                </a:cubicBezTo>
                <a:lnTo>
                  <a:pt x="3764741" y="1869433"/>
                </a:lnTo>
                <a:lnTo>
                  <a:pt x="3751332" y="1869854"/>
                </a:lnTo>
                <a:lnTo>
                  <a:pt x="3748155" y="1868903"/>
                </a:lnTo>
                <a:cubicBezTo>
                  <a:pt x="3742091" y="1867062"/>
                  <a:pt x="3736007" y="1865414"/>
                  <a:pt x="3729530" y="1864513"/>
                </a:cubicBezTo>
                <a:cubicBezTo>
                  <a:pt x="3723549" y="1889158"/>
                  <a:pt x="3673453" y="1860919"/>
                  <a:pt x="3680177" y="1881552"/>
                </a:cubicBezTo>
                <a:cubicBezTo>
                  <a:pt x="3643549" y="1880892"/>
                  <a:pt x="3599470" y="1913398"/>
                  <a:pt x="3567259" y="1893482"/>
                </a:cubicBezTo>
                <a:cubicBezTo>
                  <a:pt x="3512865" y="1897927"/>
                  <a:pt x="3463644" y="1898121"/>
                  <a:pt x="3405770" y="1904591"/>
                </a:cubicBezTo>
                <a:cubicBezTo>
                  <a:pt x="3361027" y="1917619"/>
                  <a:pt x="3312439" y="1902759"/>
                  <a:pt x="3280097" y="1919610"/>
                </a:cubicBezTo>
                <a:cubicBezTo>
                  <a:pt x="3228353" y="1917339"/>
                  <a:pt x="3163854" y="1927961"/>
                  <a:pt x="3123424" y="1952930"/>
                </a:cubicBezTo>
                <a:cubicBezTo>
                  <a:pt x="3067921" y="1955455"/>
                  <a:pt x="3058626" y="1970554"/>
                  <a:pt x="3009910" y="1957866"/>
                </a:cubicBezTo>
                <a:cubicBezTo>
                  <a:pt x="3005875" y="1961558"/>
                  <a:pt x="3001138" y="1964570"/>
                  <a:pt x="2995934" y="1967085"/>
                </a:cubicBezTo>
                <a:lnTo>
                  <a:pt x="2980071" y="1972988"/>
                </a:lnTo>
                <a:lnTo>
                  <a:pt x="2978094" y="1972369"/>
                </a:lnTo>
                <a:lnTo>
                  <a:pt x="2942858" y="1981367"/>
                </a:lnTo>
                <a:lnTo>
                  <a:pt x="2875436" y="1996977"/>
                </a:lnTo>
                <a:lnTo>
                  <a:pt x="2874892" y="1996085"/>
                </a:lnTo>
                <a:cubicBezTo>
                  <a:pt x="2872808" y="1994277"/>
                  <a:pt x="2869648" y="1993306"/>
                  <a:pt x="2864145" y="1994061"/>
                </a:cubicBezTo>
                <a:cubicBezTo>
                  <a:pt x="2872218" y="1978115"/>
                  <a:pt x="2860603" y="1988862"/>
                  <a:pt x="2843662" y="1992498"/>
                </a:cubicBezTo>
                <a:cubicBezTo>
                  <a:pt x="2852423" y="1968542"/>
                  <a:pt x="2804535" y="1987804"/>
                  <a:pt x="2796128" y="1976403"/>
                </a:cubicBezTo>
                <a:cubicBezTo>
                  <a:pt x="2783487" y="1979614"/>
                  <a:pt x="2770278" y="1982573"/>
                  <a:pt x="2756784" y="1985116"/>
                </a:cubicBezTo>
                <a:lnTo>
                  <a:pt x="2748833" y="1986323"/>
                </a:lnTo>
                <a:cubicBezTo>
                  <a:pt x="2748775" y="1986256"/>
                  <a:pt x="2748719" y="1986188"/>
                  <a:pt x="2748661" y="1986122"/>
                </a:cubicBezTo>
                <a:cubicBezTo>
                  <a:pt x="2746906" y="1985902"/>
                  <a:pt x="2744280" y="1986117"/>
                  <a:pt x="2740251" y="1986946"/>
                </a:cubicBezTo>
                <a:lnTo>
                  <a:pt x="2718916" y="1990867"/>
                </a:lnTo>
                <a:lnTo>
                  <a:pt x="2713522" y="1990173"/>
                </a:lnTo>
                <a:lnTo>
                  <a:pt x="2680597" y="1984996"/>
                </a:lnTo>
                <a:cubicBezTo>
                  <a:pt x="2658416" y="1985461"/>
                  <a:pt x="2612251" y="1988312"/>
                  <a:pt x="2578178" y="1990531"/>
                </a:cubicBezTo>
                <a:cubicBezTo>
                  <a:pt x="2545413" y="1998704"/>
                  <a:pt x="2513846" y="1994934"/>
                  <a:pt x="2476147" y="1998305"/>
                </a:cubicBezTo>
                <a:cubicBezTo>
                  <a:pt x="2437134" y="2013637"/>
                  <a:pt x="2413847" y="1999542"/>
                  <a:pt x="2373568" y="2003219"/>
                </a:cubicBezTo>
                <a:cubicBezTo>
                  <a:pt x="2341422" y="2024631"/>
                  <a:pt x="2342856" y="1992997"/>
                  <a:pt x="2321399" y="1989467"/>
                </a:cubicBezTo>
                <a:lnTo>
                  <a:pt x="2315525" y="1989708"/>
                </a:lnTo>
                <a:lnTo>
                  <a:pt x="2300792" y="1994290"/>
                </a:lnTo>
                <a:lnTo>
                  <a:pt x="2295469" y="1996659"/>
                </a:lnTo>
                <a:cubicBezTo>
                  <a:pt x="2291722" y="1998049"/>
                  <a:pt x="2289127" y="1998665"/>
                  <a:pt x="2287219" y="1998750"/>
                </a:cubicBezTo>
                <a:lnTo>
                  <a:pt x="2286948" y="1998596"/>
                </a:lnTo>
                <a:lnTo>
                  <a:pt x="2243069" y="2015111"/>
                </a:lnTo>
                <a:cubicBezTo>
                  <a:pt x="2229030" y="2006206"/>
                  <a:pt x="2188966" y="2031217"/>
                  <a:pt x="2186609" y="2008263"/>
                </a:cubicBezTo>
                <a:cubicBezTo>
                  <a:pt x="2170936" y="2014251"/>
                  <a:pt x="2164097" y="2025782"/>
                  <a:pt x="2164831" y="2010143"/>
                </a:cubicBezTo>
                <a:cubicBezTo>
                  <a:pt x="2159536" y="2011705"/>
                  <a:pt x="2155830" y="2011340"/>
                  <a:pt x="2152836" y="2010048"/>
                </a:cubicBezTo>
                <a:lnTo>
                  <a:pt x="2117102" y="2023004"/>
                </a:lnTo>
                <a:lnTo>
                  <a:pt x="2111935" y="2023163"/>
                </a:lnTo>
                <a:lnTo>
                  <a:pt x="2089991" y="2034193"/>
                </a:lnTo>
                <a:lnTo>
                  <a:pt x="2058061" y="2047942"/>
                </a:lnTo>
                <a:lnTo>
                  <a:pt x="2055737" y="2047704"/>
                </a:lnTo>
                <a:lnTo>
                  <a:pt x="2042244" y="2055560"/>
                </a:lnTo>
                <a:cubicBezTo>
                  <a:pt x="2038090" y="2058656"/>
                  <a:pt x="1978623" y="2070285"/>
                  <a:pt x="1976224" y="2074257"/>
                </a:cubicBezTo>
                <a:cubicBezTo>
                  <a:pt x="1920172" y="2070662"/>
                  <a:pt x="1933546" y="2089824"/>
                  <a:pt x="1877728" y="2101004"/>
                </a:cubicBezTo>
                <a:cubicBezTo>
                  <a:pt x="1839146" y="2101989"/>
                  <a:pt x="1818769" y="2108983"/>
                  <a:pt x="1759056" y="2125608"/>
                </a:cubicBezTo>
                <a:cubicBezTo>
                  <a:pt x="1719091" y="2137539"/>
                  <a:pt x="1691494" y="2161097"/>
                  <a:pt x="1637948" y="2172597"/>
                </a:cubicBezTo>
                <a:cubicBezTo>
                  <a:pt x="1587306" y="2207053"/>
                  <a:pt x="1496241" y="2208973"/>
                  <a:pt x="1434549" y="2234522"/>
                </a:cubicBezTo>
                <a:cubicBezTo>
                  <a:pt x="1402655" y="2224964"/>
                  <a:pt x="1409212" y="2231152"/>
                  <a:pt x="1398481" y="2237074"/>
                </a:cubicBezTo>
                <a:cubicBezTo>
                  <a:pt x="1398456" y="2237082"/>
                  <a:pt x="1398432" y="2237089"/>
                  <a:pt x="1398407" y="2237095"/>
                </a:cubicBezTo>
                <a:lnTo>
                  <a:pt x="1370962" y="2237474"/>
                </a:lnTo>
                <a:lnTo>
                  <a:pt x="1356367" y="2235089"/>
                </a:lnTo>
                <a:cubicBezTo>
                  <a:pt x="1346056" y="2233320"/>
                  <a:pt x="1335986" y="2231930"/>
                  <a:pt x="1324828" y="2231968"/>
                </a:cubicBezTo>
                <a:lnTo>
                  <a:pt x="1297744" y="2235849"/>
                </a:lnTo>
                <a:lnTo>
                  <a:pt x="1286236" y="2233135"/>
                </a:lnTo>
                <a:lnTo>
                  <a:pt x="1283504" y="2233797"/>
                </a:lnTo>
                <a:lnTo>
                  <a:pt x="1279765" y="2229639"/>
                </a:lnTo>
                <a:cubicBezTo>
                  <a:pt x="1260110" y="2221111"/>
                  <a:pt x="1209850" y="2211602"/>
                  <a:pt x="1195347" y="2212354"/>
                </a:cubicBezTo>
                <a:cubicBezTo>
                  <a:pt x="1171903" y="2216875"/>
                  <a:pt x="1033292" y="2222456"/>
                  <a:pt x="970251" y="2221029"/>
                </a:cubicBezTo>
                <a:cubicBezTo>
                  <a:pt x="913858" y="2213074"/>
                  <a:pt x="864984" y="2224767"/>
                  <a:pt x="812914" y="2202752"/>
                </a:cubicBezTo>
                <a:cubicBezTo>
                  <a:pt x="809419" y="2205714"/>
                  <a:pt x="805091" y="2207855"/>
                  <a:pt x="800195" y="2209407"/>
                </a:cubicBezTo>
                <a:lnTo>
                  <a:pt x="784978" y="2212360"/>
                </a:lnTo>
                <a:lnTo>
                  <a:pt x="681987" y="2216757"/>
                </a:lnTo>
                <a:lnTo>
                  <a:pt x="669923" y="2211682"/>
                </a:lnTo>
                <a:cubicBezTo>
                  <a:pt x="675432" y="2197125"/>
                  <a:pt x="665394" y="2205767"/>
                  <a:pt x="648680" y="2206229"/>
                </a:cubicBezTo>
                <a:cubicBezTo>
                  <a:pt x="653511" y="2183723"/>
                  <a:pt x="607806" y="2194090"/>
                  <a:pt x="597225" y="2180999"/>
                </a:cubicBezTo>
                <a:cubicBezTo>
                  <a:pt x="584838" y="2181847"/>
                  <a:pt x="571827" y="2182333"/>
                  <a:pt x="558449" y="2182346"/>
                </a:cubicBezTo>
                <a:lnTo>
                  <a:pt x="550517" y="2182060"/>
                </a:lnTo>
                <a:lnTo>
                  <a:pt x="550309" y="2181825"/>
                </a:lnTo>
                <a:cubicBezTo>
                  <a:pt x="548471" y="2181269"/>
                  <a:pt x="545824" y="2180990"/>
                  <a:pt x="541836" y="2181063"/>
                </a:cubicBezTo>
                <a:lnTo>
                  <a:pt x="536057" y="2181537"/>
                </a:lnTo>
                <a:lnTo>
                  <a:pt x="520671" y="2180980"/>
                </a:lnTo>
                <a:lnTo>
                  <a:pt x="515024" y="2179258"/>
                </a:lnTo>
                <a:lnTo>
                  <a:pt x="512278" y="2176369"/>
                </a:lnTo>
                <a:lnTo>
                  <a:pt x="480419" y="2167807"/>
                </a:lnTo>
                <a:cubicBezTo>
                  <a:pt x="458012" y="2174781"/>
                  <a:pt x="449332" y="2162566"/>
                  <a:pt x="413835" y="2156783"/>
                </a:cubicBezTo>
                <a:cubicBezTo>
                  <a:pt x="401959" y="2163765"/>
                  <a:pt x="389622" y="2160522"/>
                  <a:pt x="376513" y="2154014"/>
                </a:cubicBezTo>
                <a:cubicBezTo>
                  <a:pt x="344376" y="2156059"/>
                  <a:pt x="311403" y="2146283"/>
                  <a:pt x="273386" y="2142551"/>
                </a:cubicBezTo>
                <a:cubicBezTo>
                  <a:pt x="236093" y="2150634"/>
                  <a:pt x="209811" y="2132011"/>
                  <a:pt x="169207" y="2128100"/>
                </a:cubicBezTo>
                <a:lnTo>
                  <a:pt x="93149" y="2105324"/>
                </a:lnTo>
                <a:lnTo>
                  <a:pt x="88109" y="2106704"/>
                </a:lnTo>
                <a:cubicBezTo>
                  <a:pt x="84511" y="2107398"/>
                  <a:pt x="81960" y="2107528"/>
                  <a:pt x="80022" y="2107254"/>
                </a:cubicBezTo>
                <a:lnTo>
                  <a:pt x="79717" y="2107046"/>
                </a:lnTo>
                <a:lnTo>
                  <a:pt x="72352" y="2107991"/>
                </a:lnTo>
                <a:cubicBezTo>
                  <a:pt x="60160" y="2110089"/>
                  <a:pt x="48530" y="2112610"/>
                  <a:pt x="37645" y="2115401"/>
                </a:cubicBezTo>
                <a:cubicBezTo>
                  <a:pt x="29688" y="2109582"/>
                  <a:pt x="16534" y="2111084"/>
                  <a:pt x="4572" y="2111091"/>
                </a:cubicBezTo>
                <a:lnTo>
                  <a:pt x="0" y="2110468"/>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Title 1">
            <a:extLst>
              <a:ext uri="{FF2B5EF4-FFF2-40B4-BE49-F238E27FC236}">
                <a16:creationId xmlns:a16="http://schemas.microsoft.com/office/drawing/2014/main" id="{87180E47-DF5A-8A0C-18CE-1D30E18F2CED}"/>
              </a:ext>
            </a:extLst>
          </p:cNvPr>
          <p:cNvSpPr>
            <a:spLocks noGrp="1"/>
          </p:cNvSpPr>
          <p:nvPr>
            <p:ph type="title"/>
          </p:nvPr>
        </p:nvSpPr>
        <p:spPr>
          <a:xfrm>
            <a:off x="1137037" y="741082"/>
            <a:ext cx="9274512" cy="949606"/>
          </a:xfrm>
        </p:spPr>
        <p:txBody>
          <a:bodyPr vert="horz" lIns="91440" tIns="45720" rIns="91440" bIns="45720" rtlCol="0" anchor="ctr">
            <a:normAutofit/>
          </a:bodyPr>
          <a:lstStyle/>
          <a:p>
            <a:r>
              <a:rPr lang="en-US" b="1" i="0" kern="1200">
                <a:solidFill>
                  <a:schemeClr val="tx1"/>
                </a:solidFill>
                <a:effectLst/>
                <a:latin typeface="+mj-lt"/>
                <a:ea typeface="+mj-ea"/>
                <a:cs typeface="+mj-cs"/>
              </a:rPr>
              <a:t>Models</a:t>
            </a:r>
            <a:endParaRPr lang="en-US" kern="1200">
              <a:solidFill>
                <a:schemeClr val="tx1"/>
              </a:solidFill>
              <a:latin typeface="+mj-lt"/>
              <a:ea typeface="+mj-ea"/>
              <a:cs typeface="+mj-cs"/>
            </a:endParaRPr>
          </a:p>
        </p:txBody>
      </p:sp>
      <p:sp>
        <p:nvSpPr>
          <p:cNvPr id="23" name="Freeform: Shape 22">
            <a:extLst>
              <a:ext uri="{FF2B5EF4-FFF2-40B4-BE49-F238E27FC236}">
                <a16:creationId xmlns:a16="http://schemas.microsoft.com/office/drawing/2014/main" id="{3501A971-CEBD-4E4B-8529-3BB4F4100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60460" y="6189260"/>
            <a:ext cx="7831541" cy="668740"/>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B39F786-F1D7-A509-B84D-CDB1D87422DA}"/>
              </a:ext>
            </a:extLst>
          </p:cNvPr>
          <p:cNvSpPr txBox="1"/>
          <p:nvPr/>
        </p:nvSpPr>
        <p:spPr>
          <a:xfrm>
            <a:off x="1413629" y="2037856"/>
            <a:ext cx="3427354" cy="1952009"/>
          </a:xfrm>
          <a:prstGeom prst="rect">
            <a:avLst/>
          </a:prstGeom>
          <a:noFill/>
        </p:spPr>
        <p:txBody>
          <a:bodyPr wrap="square" rtlCol="0">
            <a:spAutoFit/>
          </a:bodyPr>
          <a:lstStyle/>
          <a:p>
            <a:pPr defTabSz="768096">
              <a:spcAft>
                <a:spcPts val="600"/>
              </a:spcAft>
            </a:pPr>
            <a:r>
              <a:rPr lang="en-US" sz="1512" b="1" kern="1200">
                <a:solidFill>
                  <a:schemeClr val="tx1"/>
                </a:solidFill>
                <a:latin typeface="+mn-lt"/>
                <a:ea typeface="+mn-ea"/>
                <a:cs typeface="+mn-cs"/>
              </a:rPr>
              <a:t>Light GBM</a:t>
            </a:r>
          </a:p>
          <a:p>
            <a:pPr marL="240030" indent="-240030" defTabSz="768096">
              <a:spcAft>
                <a:spcPts val="600"/>
              </a:spcAft>
              <a:buFont typeface="Arial" panose="020B0604020202020204" pitchFamily="34" charset="0"/>
              <a:buChar char="•"/>
            </a:pPr>
            <a:r>
              <a:rPr lang="en-US" sz="1512" kern="1200">
                <a:solidFill>
                  <a:schemeClr val="tx1"/>
                </a:solidFill>
                <a:latin typeface="+mn-lt"/>
                <a:ea typeface="+mn-ea"/>
                <a:cs typeface="+mn-cs"/>
              </a:rPr>
              <a:t>Highly efficient in handling large datasets</a:t>
            </a:r>
          </a:p>
          <a:p>
            <a:pPr marL="240030" indent="-240030" defTabSz="768096">
              <a:spcAft>
                <a:spcPts val="600"/>
              </a:spcAft>
              <a:buFont typeface="Arial" panose="020B0604020202020204" pitchFamily="34" charset="0"/>
              <a:buChar char="•"/>
            </a:pPr>
            <a:r>
              <a:rPr lang="en-US" sz="1512" kern="1200">
                <a:solidFill>
                  <a:schemeClr val="tx1"/>
                </a:solidFill>
                <a:latin typeface="+mn-lt"/>
                <a:ea typeface="+mn-ea"/>
                <a:cs typeface="+mn-cs"/>
              </a:rPr>
              <a:t>capable to achieve high performance through gradient boosting </a:t>
            </a:r>
          </a:p>
          <a:p>
            <a:pPr marL="240030" indent="-240030" defTabSz="768096">
              <a:spcAft>
                <a:spcPts val="600"/>
              </a:spcAft>
              <a:buFont typeface="Arial" panose="020B0604020202020204" pitchFamily="34" charset="0"/>
              <a:buChar char="•"/>
            </a:pPr>
            <a:r>
              <a:rPr lang="en-US" sz="1512" kern="1200">
                <a:solidFill>
                  <a:schemeClr val="tx1"/>
                </a:solidFill>
                <a:latin typeface="+mn-lt"/>
                <a:ea typeface="+mn-ea"/>
                <a:cs typeface="+mn-cs"/>
              </a:rPr>
              <a:t>Reduces training time and memory usage.</a:t>
            </a:r>
            <a:endParaRPr lang="en-CA"/>
          </a:p>
        </p:txBody>
      </p:sp>
      <p:sp>
        <p:nvSpPr>
          <p:cNvPr id="13" name="TextBox 12">
            <a:extLst>
              <a:ext uri="{FF2B5EF4-FFF2-40B4-BE49-F238E27FC236}">
                <a16:creationId xmlns:a16="http://schemas.microsoft.com/office/drawing/2014/main" id="{651EE0E7-EDBE-BE0C-0C6A-7E308918E286}"/>
              </a:ext>
            </a:extLst>
          </p:cNvPr>
          <p:cNvSpPr txBox="1"/>
          <p:nvPr/>
        </p:nvSpPr>
        <p:spPr>
          <a:xfrm>
            <a:off x="6281416" y="2007704"/>
            <a:ext cx="3683101" cy="1952009"/>
          </a:xfrm>
          <a:prstGeom prst="rect">
            <a:avLst/>
          </a:prstGeom>
          <a:noFill/>
        </p:spPr>
        <p:txBody>
          <a:bodyPr wrap="square" rtlCol="0">
            <a:spAutoFit/>
          </a:bodyPr>
          <a:lstStyle/>
          <a:p>
            <a:pPr defTabSz="768096">
              <a:spcAft>
                <a:spcPts val="600"/>
              </a:spcAft>
            </a:pPr>
            <a:r>
              <a:rPr lang="en-US" sz="1512" b="1" kern="1200" err="1">
                <a:solidFill>
                  <a:schemeClr val="tx1"/>
                </a:solidFill>
                <a:latin typeface="+mn-lt"/>
                <a:ea typeface="+mn-ea"/>
                <a:cs typeface="+mn-cs"/>
              </a:rPr>
              <a:t>XGBoost_CLF</a:t>
            </a:r>
            <a:endParaRPr lang="en-US" sz="1512" b="1" kern="1200">
              <a:solidFill>
                <a:schemeClr val="tx1"/>
              </a:solidFill>
              <a:latin typeface="+mn-lt"/>
              <a:ea typeface="+mn-ea"/>
              <a:cs typeface="+mn-cs"/>
            </a:endParaRPr>
          </a:p>
          <a:p>
            <a:pPr marL="240030" indent="-240030" defTabSz="768096">
              <a:spcAft>
                <a:spcPts val="600"/>
              </a:spcAft>
              <a:buFont typeface="Arial" panose="020B0604020202020204" pitchFamily="34" charset="0"/>
              <a:buChar char="•"/>
            </a:pPr>
            <a:r>
              <a:rPr lang="en-US" sz="1512" kern="1200">
                <a:solidFill>
                  <a:schemeClr val="tx1"/>
                </a:solidFill>
                <a:latin typeface="+mn-lt"/>
                <a:ea typeface="+mn-ea"/>
                <a:cs typeface="+mn-cs"/>
              </a:rPr>
              <a:t>Similar to Light GBM</a:t>
            </a:r>
          </a:p>
          <a:p>
            <a:pPr marL="240030" indent="-240030" defTabSz="768096">
              <a:spcAft>
                <a:spcPts val="600"/>
              </a:spcAft>
              <a:buFont typeface="Arial" panose="020B0604020202020204" pitchFamily="34" charset="0"/>
              <a:buChar char="•"/>
            </a:pPr>
            <a:r>
              <a:rPr lang="en-US" sz="1512" kern="1200">
                <a:solidFill>
                  <a:schemeClr val="tx1"/>
                </a:solidFill>
                <a:latin typeface="+mn-lt"/>
                <a:ea typeface="+mn-ea"/>
                <a:cs typeface="+mn-cs"/>
              </a:rPr>
              <a:t>High performance and scalability</a:t>
            </a:r>
          </a:p>
          <a:p>
            <a:pPr marL="240030" indent="-240030" defTabSz="768096">
              <a:spcAft>
                <a:spcPts val="600"/>
              </a:spcAft>
              <a:buFont typeface="Arial" panose="020B0604020202020204" pitchFamily="34" charset="0"/>
              <a:buChar char="•"/>
            </a:pPr>
            <a:r>
              <a:rPr lang="en-US" sz="1512" kern="1200">
                <a:solidFill>
                  <a:schemeClr val="tx1"/>
                </a:solidFill>
                <a:latin typeface="+mn-lt"/>
                <a:ea typeface="+mn-ea"/>
                <a:cs typeface="+mn-cs"/>
              </a:rPr>
              <a:t>Uses gradient boosting techniques to improve classification accuracy by combining the predictions of multiple weak learners.</a:t>
            </a:r>
            <a:endParaRPr lang="en-US" sz="1800">
              <a:solidFill>
                <a:schemeClr val="tx1"/>
              </a:solidFill>
              <a:latin typeface="+mn-lt"/>
              <a:ea typeface="+mn-ea"/>
              <a:cs typeface="+mn-cs"/>
            </a:endParaRPr>
          </a:p>
        </p:txBody>
      </p:sp>
      <p:pic>
        <p:nvPicPr>
          <p:cNvPr id="10" name="Picture 9">
            <a:extLst>
              <a:ext uri="{FF2B5EF4-FFF2-40B4-BE49-F238E27FC236}">
                <a16:creationId xmlns:a16="http://schemas.microsoft.com/office/drawing/2014/main" id="{7D59AEFC-5E23-38A3-8A7E-B3A795D7F4EC}"/>
              </a:ext>
            </a:extLst>
          </p:cNvPr>
          <p:cNvPicPr>
            <a:picLocks noChangeAspect="1"/>
          </p:cNvPicPr>
          <p:nvPr/>
        </p:nvPicPr>
        <p:blipFill rotWithShape="1">
          <a:blip r:embed="rId2"/>
          <a:srcRect r="21306"/>
          <a:stretch/>
        </p:blipFill>
        <p:spPr>
          <a:xfrm>
            <a:off x="1413629" y="4086409"/>
            <a:ext cx="3643887" cy="2168341"/>
          </a:xfrm>
          <a:prstGeom prst="rect">
            <a:avLst/>
          </a:prstGeom>
        </p:spPr>
      </p:pic>
      <p:pic>
        <p:nvPicPr>
          <p:cNvPr id="11" name="Picture 10">
            <a:extLst>
              <a:ext uri="{FF2B5EF4-FFF2-40B4-BE49-F238E27FC236}">
                <a16:creationId xmlns:a16="http://schemas.microsoft.com/office/drawing/2014/main" id="{0E83C51C-06A1-866F-C790-109F398FF4CE}"/>
              </a:ext>
            </a:extLst>
          </p:cNvPr>
          <p:cNvPicPr>
            <a:picLocks noChangeAspect="1"/>
          </p:cNvPicPr>
          <p:nvPr/>
        </p:nvPicPr>
        <p:blipFill>
          <a:blip r:embed="rId3"/>
          <a:stretch>
            <a:fillRect/>
          </a:stretch>
        </p:blipFill>
        <p:spPr>
          <a:xfrm>
            <a:off x="6035565" y="4086409"/>
            <a:ext cx="4463405" cy="2168341"/>
          </a:xfrm>
          <a:prstGeom prst="rect">
            <a:avLst/>
          </a:prstGeom>
        </p:spPr>
      </p:pic>
    </p:spTree>
    <p:extLst>
      <p:ext uri="{BB962C8B-B14F-4D97-AF65-F5344CB8AC3E}">
        <p14:creationId xmlns:p14="http://schemas.microsoft.com/office/powerpoint/2010/main" val="36190934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02472DE8-E58B-4D56-BA61-C69C601DC7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0183ACFC-B25E-402F-BBD8-E42034CDD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76818"/>
          </a:xfrm>
          <a:custGeom>
            <a:avLst/>
            <a:gdLst>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255823 w 12192000"/>
              <a:gd name="connsiteY110" fmla="*/ 1704850 h 2237474"/>
              <a:gd name="connsiteX111" fmla="*/ 6098321 w 12192000"/>
              <a:gd name="connsiteY111" fmla="*/ 1721646 h 2237474"/>
              <a:gd name="connsiteX112" fmla="*/ 5880652 w 12192000"/>
              <a:gd name="connsiteY112" fmla="*/ 1779643 h 2237474"/>
              <a:gd name="connsiteX113" fmla="*/ 5785959 w 12192000"/>
              <a:gd name="connsiteY113" fmla="*/ 1775307 h 2237474"/>
              <a:gd name="connsiteX114" fmla="*/ 5643534 w 12192000"/>
              <a:gd name="connsiteY114" fmla="*/ 1802919 h 2237474"/>
              <a:gd name="connsiteX115" fmla="*/ 5518799 w 12192000"/>
              <a:gd name="connsiteY115" fmla="*/ 1818312 h 2237474"/>
              <a:gd name="connsiteX116" fmla="*/ 5505014 w 12192000"/>
              <a:gd name="connsiteY116" fmla="*/ 1819259 h 2237474"/>
              <a:gd name="connsiteX117" fmla="*/ 5499949 w 12192000"/>
              <a:gd name="connsiteY117" fmla="*/ 1814490 h 2237474"/>
              <a:gd name="connsiteX118" fmla="*/ 5453307 w 12192000"/>
              <a:gd name="connsiteY118" fmla="*/ 1815450 h 2237474"/>
              <a:gd name="connsiteX119" fmla="*/ 5364192 w 12192000"/>
              <a:gd name="connsiteY119" fmla="*/ 1826074 h 2237474"/>
              <a:gd name="connsiteX120" fmla="*/ 5350380 w 12192000"/>
              <a:gd name="connsiteY120" fmla="*/ 1830891 h 2237474"/>
              <a:gd name="connsiteX121" fmla="*/ 5259633 w 12192000"/>
              <a:gd name="connsiteY121" fmla="*/ 1837160 h 2237474"/>
              <a:gd name="connsiteX122" fmla="*/ 5197513 w 12192000"/>
              <a:gd name="connsiteY122" fmla="*/ 1844718 h 2237474"/>
              <a:gd name="connsiteX123" fmla="*/ 5184170 w 12192000"/>
              <a:gd name="connsiteY123" fmla="*/ 1849402 h 2237474"/>
              <a:gd name="connsiteX124" fmla="*/ 5168852 w 12192000"/>
              <a:gd name="connsiteY124" fmla="*/ 1844846 h 2237474"/>
              <a:gd name="connsiteX125" fmla="*/ 5164370 w 12192000"/>
              <a:gd name="connsiteY125" fmla="*/ 1840597 h 2237474"/>
              <a:gd name="connsiteX126" fmla="*/ 5114927 w 12192000"/>
              <a:gd name="connsiteY126" fmla="*/ 1847827 h 2237474"/>
              <a:gd name="connsiteX127" fmla="*/ 5108970 w 12192000"/>
              <a:gd name="connsiteY127" fmla="*/ 1847935 h 2237474"/>
              <a:gd name="connsiteX128" fmla="*/ 5067961 w 12192000"/>
              <a:gd name="connsiteY128" fmla="*/ 1845917 h 2237474"/>
              <a:gd name="connsiteX129" fmla="*/ 5007075 w 12192000"/>
              <a:gd name="connsiteY129" fmla="*/ 1838626 h 2237474"/>
              <a:gd name="connsiteX130" fmla="*/ 4944087 w 12192000"/>
              <a:gd name="connsiteY130" fmla="*/ 1823332 h 2237474"/>
              <a:gd name="connsiteX131" fmla="*/ 4907662 w 12192000"/>
              <a:gd name="connsiteY131" fmla="*/ 1816900 h 2237474"/>
              <a:gd name="connsiteX132" fmla="*/ 4882386 w 12192000"/>
              <a:gd name="connsiteY132" fmla="*/ 1809844 h 2237474"/>
              <a:gd name="connsiteX133" fmla="*/ 4811440 w 12192000"/>
              <a:gd name="connsiteY133" fmla="*/ 1804655 h 2237474"/>
              <a:gd name="connsiteX134" fmla="*/ 4691075 w 12192000"/>
              <a:gd name="connsiteY134" fmla="*/ 1801389 h 2237474"/>
              <a:gd name="connsiteX135" fmla="*/ 4647449 w 12192000"/>
              <a:gd name="connsiteY135" fmla="*/ 1793181 h 2237474"/>
              <a:gd name="connsiteX136" fmla="*/ 4645504 w 12192000"/>
              <a:gd name="connsiteY136" fmla="*/ 1787606 h 2237474"/>
              <a:gd name="connsiteX137" fmla="*/ 4632229 w 12192000"/>
              <a:gd name="connsiteY137" fmla="*/ 1785815 h 2237474"/>
              <a:gd name="connsiteX138" fmla="*/ 4629273 w 12192000"/>
              <a:gd name="connsiteY138" fmla="*/ 1784355 h 2237474"/>
              <a:gd name="connsiteX139" fmla="*/ 4611738 w 12192000"/>
              <a:gd name="connsiteY139" fmla="*/ 1776964 h 2237474"/>
              <a:gd name="connsiteX140" fmla="*/ 4560070 w 12192000"/>
              <a:gd name="connsiteY140" fmla="*/ 1785640 h 2237474"/>
              <a:gd name="connsiteX141" fmla="*/ 4536503 w 12192000"/>
              <a:gd name="connsiteY141" fmla="*/ 1785334 h 2237474"/>
              <a:gd name="connsiteX142" fmla="*/ 4513724 w 12192000"/>
              <a:gd name="connsiteY142" fmla="*/ 1791996 h 2237474"/>
              <a:gd name="connsiteX143" fmla="*/ 4501513 w 12192000"/>
              <a:gd name="connsiteY143" fmla="*/ 1799835 h 2237474"/>
              <a:gd name="connsiteX144" fmla="*/ 4459076 w 12192000"/>
              <a:gd name="connsiteY144" fmla="*/ 1813003 h 2237474"/>
              <a:gd name="connsiteX145" fmla="*/ 4459810 w 12192000"/>
              <a:gd name="connsiteY145" fmla="*/ 1797886 h 2237474"/>
              <a:gd name="connsiteX146" fmla="*/ 4379064 w 12192000"/>
              <a:gd name="connsiteY146" fmla="*/ 1817177 h 2237474"/>
              <a:gd name="connsiteX147" fmla="*/ 4319209 w 12192000"/>
              <a:gd name="connsiteY147" fmla="*/ 1834833 h 2237474"/>
              <a:gd name="connsiteX148" fmla="*/ 4306907 w 12192000"/>
              <a:gd name="connsiteY148" fmla="*/ 1841641 h 2237474"/>
              <a:gd name="connsiteX149" fmla="*/ 4290981 w 12192000"/>
              <a:gd name="connsiteY149" fmla="*/ 1839677 h 2237474"/>
              <a:gd name="connsiteX150" fmla="*/ 4285792 w 12192000"/>
              <a:gd name="connsiteY150" fmla="*/ 1836231 h 2237474"/>
              <a:gd name="connsiteX151" fmla="*/ 4238372 w 12192000"/>
              <a:gd name="connsiteY151" fmla="*/ 1851480 h 2237474"/>
              <a:gd name="connsiteX152" fmla="*/ 4232517 w 12192000"/>
              <a:gd name="connsiteY152" fmla="*/ 1852567 h 2237474"/>
              <a:gd name="connsiteX153" fmla="*/ 4191732 w 12192000"/>
              <a:gd name="connsiteY153" fmla="*/ 1857328 h 2237474"/>
              <a:gd name="connsiteX154" fmla="*/ 4065532 w 12192000"/>
              <a:gd name="connsiteY154" fmla="*/ 1855477 h 2237474"/>
              <a:gd name="connsiteX155" fmla="*/ 4028460 w 12192000"/>
              <a:gd name="connsiteY155" fmla="*/ 1855137 h 2237474"/>
              <a:gd name="connsiteX156" fmla="*/ 4002267 w 12192000"/>
              <a:gd name="connsiteY156" fmla="*/ 1852352 h 2237474"/>
              <a:gd name="connsiteX157" fmla="*/ 3931396 w 12192000"/>
              <a:gd name="connsiteY157" fmla="*/ 1858915 h 2237474"/>
              <a:gd name="connsiteX158" fmla="*/ 3812162 w 12192000"/>
              <a:gd name="connsiteY158" fmla="*/ 1875501 h 2237474"/>
              <a:gd name="connsiteX159" fmla="*/ 3767672 w 12192000"/>
              <a:gd name="connsiteY159" fmla="*/ 1874600 h 2237474"/>
              <a:gd name="connsiteX160" fmla="*/ 3764741 w 12192000"/>
              <a:gd name="connsiteY160" fmla="*/ 1869433 h 2237474"/>
              <a:gd name="connsiteX161" fmla="*/ 3751332 w 12192000"/>
              <a:gd name="connsiteY161" fmla="*/ 1869854 h 2237474"/>
              <a:gd name="connsiteX162" fmla="*/ 3748155 w 12192000"/>
              <a:gd name="connsiteY162" fmla="*/ 1868903 h 2237474"/>
              <a:gd name="connsiteX163" fmla="*/ 3729530 w 12192000"/>
              <a:gd name="connsiteY163" fmla="*/ 1864513 h 2237474"/>
              <a:gd name="connsiteX164" fmla="*/ 3680177 w 12192000"/>
              <a:gd name="connsiteY164" fmla="*/ 1881552 h 2237474"/>
              <a:gd name="connsiteX165" fmla="*/ 3567259 w 12192000"/>
              <a:gd name="connsiteY165" fmla="*/ 1893482 h 2237474"/>
              <a:gd name="connsiteX166" fmla="*/ 3405770 w 12192000"/>
              <a:gd name="connsiteY166" fmla="*/ 1904591 h 2237474"/>
              <a:gd name="connsiteX167" fmla="*/ 3280097 w 12192000"/>
              <a:gd name="connsiteY167" fmla="*/ 1919610 h 2237474"/>
              <a:gd name="connsiteX168" fmla="*/ 3123424 w 12192000"/>
              <a:gd name="connsiteY168" fmla="*/ 1952930 h 2237474"/>
              <a:gd name="connsiteX169" fmla="*/ 3009910 w 12192000"/>
              <a:gd name="connsiteY169" fmla="*/ 1957866 h 2237474"/>
              <a:gd name="connsiteX170" fmla="*/ 2995934 w 12192000"/>
              <a:gd name="connsiteY170" fmla="*/ 1967085 h 2237474"/>
              <a:gd name="connsiteX171" fmla="*/ 2980071 w 12192000"/>
              <a:gd name="connsiteY171" fmla="*/ 1972988 h 2237474"/>
              <a:gd name="connsiteX172" fmla="*/ 2978094 w 12192000"/>
              <a:gd name="connsiteY172" fmla="*/ 1972369 h 2237474"/>
              <a:gd name="connsiteX173" fmla="*/ 2942858 w 12192000"/>
              <a:gd name="connsiteY173" fmla="*/ 1981367 h 2237474"/>
              <a:gd name="connsiteX174" fmla="*/ 2875436 w 12192000"/>
              <a:gd name="connsiteY174" fmla="*/ 1996977 h 2237474"/>
              <a:gd name="connsiteX175" fmla="*/ 2874892 w 12192000"/>
              <a:gd name="connsiteY175" fmla="*/ 1996085 h 2237474"/>
              <a:gd name="connsiteX176" fmla="*/ 2864145 w 12192000"/>
              <a:gd name="connsiteY176" fmla="*/ 1994061 h 2237474"/>
              <a:gd name="connsiteX177" fmla="*/ 2843662 w 12192000"/>
              <a:gd name="connsiteY177" fmla="*/ 1992498 h 2237474"/>
              <a:gd name="connsiteX178" fmla="*/ 2796128 w 12192000"/>
              <a:gd name="connsiteY178" fmla="*/ 1976403 h 2237474"/>
              <a:gd name="connsiteX179" fmla="*/ 2756784 w 12192000"/>
              <a:gd name="connsiteY179" fmla="*/ 1985116 h 2237474"/>
              <a:gd name="connsiteX180" fmla="*/ 2748833 w 12192000"/>
              <a:gd name="connsiteY180" fmla="*/ 1986323 h 2237474"/>
              <a:gd name="connsiteX181" fmla="*/ 2748661 w 12192000"/>
              <a:gd name="connsiteY181" fmla="*/ 1986122 h 2237474"/>
              <a:gd name="connsiteX182" fmla="*/ 2740251 w 12192000"/>
              <a:gd name="connsiteY182" fmla="*/ 1986946 h 2237474"/>
              <a:gd name="connsiteX183" fmla="*/ 2718916 w 12192000"/>
              <a:gd name="connsiteY183" fmla="*/ 1990867 h 2237474"/>
              <a:gd name="connsiteX184" fmla="*/ 2713522 w 12192000"/>
              <a:gd name="connsiteY184" fmla="*/ 1990173 h 2237474"/>
              <a:gd name="connsiteX185" fmla="*/ 2680597 w 12192000"/>
              <a:gd name="connsiteY185" fmla="*/ 1984996 h 2237474"/>
              <a:gd name="connsiteX186" fmla="*/ 2578178 w 12192000"/>
              <a:gd name="connsiteY186" fmla="*/ 1990531 h 2237474"/>
              <a:gd name="connsiteX187" fmla="*/ 2476147 w 12192000"/>
              <a:gd name="connsiteY187" fmla="*/ 1998305 h 2237474"/>
              <a:gd name="connsiteX188" fmla="*/ 2373568 w 12192000"/>
              <a:gd name="connsiteY188" fmla="*/ 2003219 h 2237474"/>
              <a:gd name="connsiteX189" fmla="*/ 2321399 w 12192000"/>
              <a:gd name="connsiteY189" fmla="*/ 1989467 h 2237474"/>
              <a:gd name="connsiteX190" fmla="*/ 2315525 w 12192000"/>
              <a:gd name="connsiteY190" fmla="*/ 1989708 h 2237474"/>
              <a:gd name="connsiteX191" fmla="*/ 2300792 w 12192000"/>
              <a:gd name="connsiteY191" fmla="*/ 1994290 h 2237474"/>
              <a:gd name="connsiteX192" fmla="*/ 2295469 w 12192000"/>
              <a:gd name="connsiteY192" fmla="*/ 1996659 h 2237474"/>
              <a:gd name="connsiteX193" fmla="*/ 2287219 w 12192000"/>
              <a:gd name="connsiteY193" fmla="*/ 1998750 h 2237474"/>
              <a:gd name="connsiteX194" fmla="*/ 2286948 w 12192000"/>
              <a:gd name="connsiteY194" fmla="*/ 1998596 h 2237474"/>
              <a:gd name="connsiteX195" fmla="*/ 2243069 w 12192000"/>
              <a:gd name="connsiteY195" fmla="*/ 2015111 h 2237474"/>
              <a:gd name="connsiteX196" fmla="*/ 2186609 w 12192000"/>
              <a:gd name="connsiteY196" fmla="*/ 2008263 h 2237474"/>
              <a:gd name="connsiteX197" fmla="*/ 2164831 w 12192000"/>
              <a:gd name="connsiteY197" fmla="*/ 2010143 h 2237474"/>
              <a:gd name="connsiteX198" fmla="*/ 2152836 w 12192000"/>
              <a:gd name="connsiteY198" fmla="*/ 2010048 h 2237474"/>
              <a:gd name="connsiteX199" fmla="*/ 2117102 w 12192000"/>
              <a:gd name="connsiteY199" fmla="*/ 2023004 h 2237474"/>
              <a:gd name="connsiteX200" fmla="*/ 2111935 w 12192000"/>
              <a:gd name="connsiteY200" fmla="*/ 2023163 h 2237474"/>
              <a:gd name="connsiteX201" fmla="*/ 2089991 w 12192000"/>
              <a:gd name="connsiteY201" fmla="*/ 2034193 h 2237474"/>
              <a:gd name="connsiteX202" fmla="*/ 2058061 w 12192000"/>
              <a:gd name="connsiteY202" fmla="*/ 2047942 h 2237474"/>
              <a:gd name="connsiteX203" fmla="*/ 2055737 w 12192000"/>
              <a:gd name="connsiteY203" fmla="*/ 2047704 h 2237474"/>
              <a:gd name="connsiteX204" fmla="*/ 2042244 w 12192000"/>
              <a:gd name="connsiteY204" fmla="*/ 2055560 h 2237474"/>
              <a:gd name="connsiteX205" fmla="*/ 1976224 w 12192000"/>
              <a:gd name="connsiteY205" fmla="*/ 2074257 h 2237474"/>
              <a:gd name="connsiteX206" fmla="*/ 1877728 w 12192000"/>
              <a:gd name="connsiteY206" fmla="*/ 2101004 h 2237474"/>
              <a:gd name="connsiteX207" fmla="*/ 1759056 w 12192000"/>
              <a:gd name="connsiteY207" fmla="*/ 2125608 h 2237474"/>
              <a:gd name="connsiteX208" fmla="*/ 1637948 w 12192000"/>
              <a:gd name="connsiteY208" fmla="*/ 2172597 h 2237474"/>
              <a:gd name="connsiteX209" fmla="*/ 1434549 w 12192000"/>
              <a:gd name="connsiteY209" fmla="*/ 2234522 h 2237474"/>
              <a:gd name="connsiteX210" fmla="*/ 1398481 w 12192000"/>
              <a:gd name="connsiteY210" fmla="*/ 2237074 h 2237474"/>
              <a:gd name="connsiteX211" fmla="*/ 1398407 w 12192000"/>
              <a:gd name="connsiteY211" fmla="*/ 2237095 h 2237474"/>
              <a:gd name="connsiteX212" fmla="*/ 1370962 w 12192000"/>
              <a:gd name="connsiteY212" fmla="*/ 2237474 h 2237474"/>
              <a:gd name="connsiteX213" fmla="*/ 1356367 w 12192000"/>
              <a:gd name="connsiteY213" fmla="*/ 2235089 h 2237474"/>
              <a:gd name="connsiteX214" fmla="*/ 1324828 w 12192000"/>
              <a:gd name="connsiteY214" fmla="*/ 2231968 h 2237474"/>
              <a:gd name="connsiteX215" fmla="*/ 1297744 w 12192000"/>
              <a:gd name="connsiteY215" fmla="*/ 2235849 h 2237474"/>
              <a:gd name="connsiteX216" fmla="*/ 1286236 w 12192000"/>
              <a:gd name="connsiteY216" fmla="*/ 2233135 h 2237474"/>
              <a:gd name="connsiteX217" fmla="*/ 1283504 w 12192000"/>
              <a:gd name="connsiteY217" fmla="*/ 2233797 h 2237474"/>
              <a:gd name="connsiteX218" fmla="*/ 1279765 w 12192000"/>
              <a:gd name="connsiteY218" fmla="*/ 2229639 h 2237474"/>
              <a:gd name="connsiteX219" fmla="*/ 1195347 w 12192000"/>
              <a:gd name="connsiteY219" fmla="*/ 2212354 h 2237474"/>
              <a:gd name="connsiteX220" fmla="*/ 970251 w 12192000"/>
              <a:gd name="connsiteY220" fmla="*/ 2221029 h 2237474"/>
              <a:gd name="connsiteX221" fmla="*/ 812914 w 12192000"/>
              <a:gd name="connsiteY221" fmla="*/ 2202752 h 2237474"/>
              <a:gd name="connsiteX222" fmla="*/ 800195 w 12192000"/>
              <a:gd name="connsiteY222" fmla="*/ 2209407 h 2237474"/>
              <a:gd name="connsiteX223" fmla="*/ 784978 w 12192000"/>
              <a:gd name="connsiteY223" fmla="*/ 2212360 h 2237474"/>
              <a:gd name="connsiteX224" fmla="*/ 681987 w 12192000"/>
              <a:gd name="connsiteY224" fmla="*/ 2216757 h 2237474"/>
              <a:gd name="connsiteX225" fmla="*/ 669923 w 12192000"/>
              <a:gd name="connsiteY225" fmla="*/ 2211682 h 2237474"/>
              <a:gd name="connsiteX226" fmla="*/ 648680 w 12192000"/>
              <a:gd name="connsiteY226" fmla="*/ 2206229 h 2237474"/>
              <a:gd name="connsiteX227" fmla="*/ 597225 w 12192000"/>
              <a:gd name="connsiteY227" fmla="*/ 2180999 h 2237474"/>
              <a:gd name="connsiteX228" fmla="*/ 558449 w 12192000"/>
              <a:gd name="connsiteY228" fmla="*/ 2182346 h 2237474"/>
              <a:gd name="connsiteX229" fmla="*/ 550517 w 12192000"/>
              <a:gd name="connsiteY229" fmla="*/ 2182060 h 2237474"/>
              <a:gd name="connsiteX230" fmla="*/ 550309 w 12192000"/>
              <a:gd name="connsiteY230" fmla="*/ 2181825 h 2237474"/>
              <a:gd name="connsiteX231" fmla="*/ 541836 w 12192000"/>
              <a:gd name="connsiteY231" fmla="*/ 2181063 h 2237474"/>
              <a:gd name="connsiteX232" fmla="*/ 536057 w 12192000"/>
              <a:gd name="connsiteY232" fmla="*/ 2181537 h 2237474"/>
              <a:gd name="connsiteX233" fmla="*/ 520671 w 12192000"/>
              <a:gd name="connsiteY233" fmla="*/ 2180980 h 2237474"/>
              <a:gd name="connsiteX234" fmla="*/ 515024 w 12192000"/>
              <a:gd name="connsiteY234" fmla="*/ 2179258 h 2237474"/>
              <a:gd name="connsiteX235" fmla="*/ 512278 w 12192000"/>
              <a:gd name="connsiteY235" fmla="*/ 2176369 h 2237474"/>
              <a:gd name="connsiteX236" fmla="*/ 480419 w 12192000"/>
              <a:gd name="connsiteY236" fmla="*/ 2167807 h 2237474"/>
              <a:gd name="connsiteX237" fmla="*/ 413835 w 12192000"/>
              <a:gd name="connsiteY237" fmla="*/ 2156783 h 2237474"/>
              <a:gd name="connsiteX238" fmla="*/ 376513 w 12192000"/>
              <a:gd name="connsiteY238" fmla="*/ 2154014 h 2237474"/>
              <a:gd name="connsiteX239" fmla="*/ 273386 w 12192000"/>
              <a:gd name="connsiteY239" fmla="*/ 2142551 h 2237474"/>
              <a:gd name="connsiteX240" fmla="*/ 169207 w 12192000"/>
              <a:gd name="connsiteY240" fmla="*/ 2128100 h 2237474"/>
              <a:gd name="connsiteX241" fmla="*/ 93149 w 12192000"/>
              <a:gd name="connsiteY241" fmla="*/ 2105324 h 2237474"/>
              <a:gd name="connsiteX242" fmla="*/ 88109 w 12192000"/>
              <a:gd name="connsiteY242" fmla="*/ 2106704 h 2237474"/>
              <a:gd name="connsiteX243" fmla="*/ 80022 w 12192000"/>
              <a:gd name="connsiteY243" fmla="*/ 2107254 h 2237474"/>
              <a:gd name="connsiteX244" fmla="*/ 79717 w 12192000"/>
              <a:gd name="connsiteY244" fmla="*/ 2107046 h 2237474"/>
              <a:gd name="connsiteX245" fmla="*/ 72352 w 12192000"/>
              <a:gd name="connsiteY245" fmla="*/ 2107991 h 2237474"/>
              <a:gd name="connsiteX246" fmla="*/ 37645 w 12192000"/>
              <a:gd name="connsiteY246" fmla="*/ 2115401 h 2237474"/>
              <a:gd name="connsiteX247" fmla="*/ 4572 w 12192000"/>
              <a:gd name="connsiteY247" fmla="*/ 2111091 h 2237474"/>
              <a:gd name="connsiteX248" fmla="*/ 0 w 12192000"/>
              <a:gd name="connsiteY248" fmla="*/ 2110468 h 2237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Lst>
            <a:rect l="l" t="t" r="r" b="b"/>
            <a:pathLst>
              <a:path w="12192000" h="2237474">
                <a:moveTo>
                  <a:pt x="0" y="0"/>
                </a:moveTo>
                <a:lnTo>
                  <a:pt x="12192000" y="0"/>
                </a:lnTo>
                <a:lnTo>
                  <a:pt x="12192000" y="751299"/>
                </a:lnTo>
                <a:lnTo>
                  <a:pt x="12176759" y="759190"/>
                </a:lnTo>
                <a:cubicBezTo>
                  <a:pt x="12165968" y="763819"/>
                  <a:pt x="12157853" y="765770"/>
                  <a:pt x="12154948" y="762731"/>
                </a:cubicBezTo>
                <a:cubicBezTo>
                  <a:pt x="12116503" y="759396"/>
                  <a:pt x="12073342" y="763579"/>
                  <a:pt x="12047364" y="749662"/>
                </a:cubicBezTo>
                <a:cubicBezTo>
                  <a:pt x="12041261" y="730599"/>
                  <a:pt x="11914319" y="741909"/>
                  <a:pt x="11890686" y="732766"/>
                </a:cubicBezTo>
                <a:cubicBezTo>
                  <a:pt x="11832408" y="747890"/>
                  <a:pt x="11815359" y="777569"/>
                  <a:pt x="11782413" y="769868"/>
                </a:cubicBezTo>
                <a:cubicBezTo>
                  <a:pt x="11760031" y="763594"/>
                  <a:pt x="11675205" y="777151"/>
                  <a:pt x="11649954" y="749628"/>
                </a:cubicBezTo>
                <a:cubicBezTo>
                  <a:pt x="11608286" y="767874"/>
                  <a:pt x="11593031" y="740811"/>
                  <a:pt x="11560424" y="748017"/>
                </a:cubicBezTo>
                <a:cubicBezTo>
                  <a:pt x="11488916" y="747650"/>
                  <a:pt x="11449669" y="773362"/>
                  <a:pt x="11358455" y="747593"/>
                </a:cubicBezTo>
                <a:cubicBezTo>
                  <a:pt x="11316233" y="754756"/>
                  <a:pt x="11256313" y="713012"/>
                  <a:pt x="11165209" y="748852"/>
                </a:cubicBezTo>
                <a:cubicBezTo>
                  <a:pt x="11113345" y="753539"/>
                  <a:pt x="11140250" y="736122"/>
                  <a:pt x="11058755" y="749617"/>
                </a:cubicBezTo>
                <a:cubicBezTo>
                  <a:pt x="11036836" y="722990"/>
                  <a:pt x="10909903" y="759211"/>
                  <a:pt x="10884013" y="760728"/>
                </a:cubicBezTo>
                <a:cubicBezTo>
                  <a:pt x="10864519" y="743356"/>
                  <a:pt x="10853492" y="756172"/>
                  <a:pt x="10834688" y="757726"/>
                </a:cubicBezTo>
                <a:cubicBezTo>
                  <a:pt x="10826871" y="747343"/>
                  <a:pt x="10811086" y="746602"/>
                  <a:pt x="10805004" y="757573"/>
                </a:cubicBezTo>
                <a:cubicBezTo>
                  <a:pt x="10810951" y="784448"/>
                  <a:pt x="10744688" y="759043"/>
                  <a:pt x="10739478" y="776841"/>
                </a:cubicBezTo>
                <a:cubicBezTo>
                  <a:pt x="10678284" y="779408"/>
                  <a:pt x="10540854" y="756546"/>
                  <a:pt x="10458762" y="755400"/>
                </a:cubicBezTo>
                <a:cubicBezTo>
                  <a:pt x="10426976" y="747433"/>
                  <a:pt x="10362961" y="776166"/>
                  <a:pt x="10246919" y="769960"/>
                </a:cubicBezTo>
                <a:cubicBezTo>
                  <a:pt x="10231631" y="763610"/>
                  <a:pt x="10172943" y="749095"/>
                  <a:pt x="10167995" y="760843"/>
                </a:cubicBezTo>
                <a:cubicBezTo>
                  <a:pt x="10131971" y="759999"/>
                  <a:pt x="10021683" y="796978"/>
                  <a:pt x="9997044" y="780129"/>
                </a:cubicBezTo>
                <a:cubicBezTo>
                  <a:pt x="10001018" y="806225"/>
                  <a:pt x="9951331" y="779975"/>
                  <a:pt x="9943887" y="804141"/>
                </a:cubicBezTo>
                <a:lnTo>
                  <a:pt x="9918248" y="816628"/>
                </a:lnTo>
                <a:lnTo>
                  <a:pt x="9836148" y="858312"/>
                </a:lnTo>
                <a:lnTo>
                  <a:pt x="9823800" y="866604"/>
                </a:lnTo>
                <a:lnTo>
                  <a:pt x="9794684" y="864509"/>
                </a:lnTo>
                <a:lnTo>
                  <a:pt x="9778288" y="854362"/>
                </a:lnTo>
                <a:lnTo>
                  <a:pt x="9773886" y="857543"/>
                </a:lnTo>
                <a:cubicBezTo>
                  <a:pt x="9769008" y="863842"/>
                  <a:pt x="9766501" y="867741"/>
                  <a:pt x="9761459" y="862394"/>
                </a:cubicBezTo>
                <a:lnTo>
                  <a:pt x="9705768" y="894610"/>
                </a:lnTo>
                <a:cubicBezTo>
                  <a:pt x="9699860" y="897215"/>
                  <a:pt x="9692576" y="897590"/>
                  <a:pt x="9683005" y="894128"/>
                </a:cubicBezTo>
                <a:cubicBezTo>
                  <a:pt x="9664449" y="898200"/>
                  <a:pt x="9612100" y="914263"/>
                  <a:pt x="9594438" y="919051"/>
                </a:cubicBezTo>
                <a:lnTo>
                  <a:pt x="9577033" y="922857"/>
                </a:lnTo>
                <a:cubicBezTo>
                  <a:pt x="9568659" y="926175"/>
                  <a:pt x="9551353" y="936082"/>
                  <a:pt x="9544189" y="938966"/>
                </a:cubicBezTo>
                <a:cubicBezTo>
                  <a:pt x="9538380" y="940584"/>
                  <a:pt x="9541329" y="937538"/>
                  <a:pt x="9534048" y="940158"/>
                </a:cubicBezTo>
                <a:cubicBezTo>
                  <a:pt x="9533709" y="946069"/>
                  <a:pt x="9530854" y="951684"/>
                  <a:pt x="9500499" y="954680"/>
                </a:cubicBezTo>
                <a:cubicBezTo>
                  <a:pt x="9481230" y="968165"/>
                  <a:pt x="9456325" y="979029"/>
                  <a:pt x="9428195" y="986225"/>
                </a:cubicBezTo>
                <a:cubicBezTo>
                  <a:pt x="9422499" y="981315"/>
                  <a:pt x="9414660" y="991352"/>
                  <a:pt x="9410017" y="993931"/>
                </a:cubicBezTo>
                <a:cubicBezTo>
                  <a:pt x="9408360" y="990327"/>
                  <a:pt x="9395782" y="990863"/>
                  <a:pt x="9392919" y="994656"/>
                </a:cubicBezTo>
                <a:cubicBezTo>
                  <a:pt x="9310581" y="1024474"/>
                  <a:pt x="9345163" y="981210"/>
                  <a:pt x="9301293" y="1011593"/>
                </a:cubicBezTo>
                <a:cubicBezTo>
                  <a:pt x="9292916" y="1014346"/>
                  <a:pt x="9285483" y="1013807"/>
                  <a:pt x="9278619" y="1011878"/>
                </a:cubicBezTo>
                <a:lnTo>
                  <a:pt x="9268019" y="1007442"/>
                </a:lnTo>
                <a:lnTo>
                  <a:pt x="9234662" y="1023056"/>
                </a:lnTo>
                <a:cubicBezTo>
                  <a:pt x="9217868" y="1029197"/>
                  <a:pt x="9199852" y="1034202"/>
                  <a:pt x="9181033" y="1037921"/>
                </a:cubicBezTo>
                <a:cubicBezTo>
                  <a:pt x="9174974" y="1030923"/>
                  <a:pt x="9162516" y="1043719"/>
                  <a:pt x="9155969" y="1046804"/>
                </a:cubicBezTo>
                <a:cubicBezTo>
                  <a:pt x="9154734" y="1041866"/>
                  <a:pt x="9138567" y="1041606"/>
                  <a:pt x="9133985" y="1046450"/>
                </a:cubicBezTo>
                <a:cubicBezTo>
                  <a:pt x="9021681" y="1079910"/>
                  <a:pt x="9076377" y="1024799"/>
                  <a:pt x="9012987" y="1061986"/>
                </a:cubicBezTo>
                <a:lnTo>
                  <a:pt x="8968445" y="1052169"/>
                </a:lnTo>
                <a:lnTo>
                  <a:pt x="8958984" y="1057212"/>
                </a:lnTo>
                <a:cubicBezTo>
                  <a:pt x="8920115" y="1062770"/>
                  <a:pt x="8906181" y="1053838"/>
                  <a:pt x="8886001" y="1067468"/>
                </a:cubicBezTo>
                <a:cubicBezTo>
                  <a:pt x="8847384" y="1050046"/>
                  <a:pt x="8863283" y="1068286"/>
                  <a:pt x="8838610" y="1075091"/>
                </a:cubicBezTo>
                <a:cubicBezTo>
                  <a:pt x="8816007" y="1080079"/>
                  <a:pt x="8773923" y="1092257"/>
                  <a:pt x="8750383" y="1097387"/>
                </a:cubicBezTo>
                <a:cubicBezTo>
                  <a:pt x="8735450" y="1116502"/>
                  <a:pt x="8721220" y="1097372"/>
                  <a:pt x="8697365" y="1105869"/>
                </a:cubicBezTo>
                <a:cubicBezTo>
                  <a:pt x="8687037" y="1113735"/>
                  <a:pt x="8678781" y="1115961"/>
                  <a:pt x="8665605" y="1110791"/>
                </a:cubicBezTo>
                <a:cubicBezTo>
                  <a:pt x="8618410" y="1148662"/>
                  <a:pt x="8633049" y="1116609"/>
                  <a:pt x="8584946" y="1135226"/>
                </a:cubicBezTo>
                <a:cubicBezTo>
                  <a:pt x="8544020" y="1153499"/>
                  <a:pt x="8496232" y="1168229"/>
                  <a:pt x="8460755" y="1203427"/>
                </a:cubicBezTo>
                <a:cubicBezTo>
                  <a:pt x="8454928" y="1212828"/>
                  <a:pt x="8436573" y="1218574"/>
                  <a:pt x="8419755" y="1216260"/>
                </a:cubicBezTo>
                <a:cubicBezTo>
                  <a:pt x="8416861" y="1215863"/>
                  <a:pt x="8414124" y="1215234"/>
                  <a:pt x="8411626" y="1214397"/>
                </a:cubicBezTo>
                <a:cubicBezTo>
                  <a:pt x="8391326" y="1238641"/>
                  <a:pt x="8371389" y="1231045"/>
                  <a:pt x="8363469" y="1246658"/>
                </a:cubicBezTo>
                <a:cubicBezTo>
                  <a:pt x="8322316" y="1258746"/>
                  <a:pt x="8283162" y="1250600"/>
                  <a:pt x="8275497" y="1264396"/>
                </a:cubicBezTo>
                <a:cubicBezTo>
                  <a:pt x="8253233" y="1266996"/>
                  <a:pt x="8218383" y="1257577"/>
                  <a:pt x="8206287" y="1273060"/>
                </a:cubicBezTo>
                <a:cubicBezTo>
                  <a:pt x="8200396" y="1262794"/>
                  <a:pt x="8183827" y="1285000"/>
                  <a:pt x="8168705" y="1279956"/>
                </a:cubicBezTo>
                <a:cubicBezTo>
                  <a:pt x="8157611" y="1275235"/>
                  <a:pt x="8149996" y="1280870"/>
                  <a:pt x="8139997" y="1282713"/>
                </a:cubicBezTo>
                <a:cubicBezTo>
                  <a:pt x="8125566" y="1279776"/>
                  <a:pt x="8084128" y="1294221"/>
                  <a:pt x="8074238" y="1301895"/>
                </a:cubicBezTo>
                <a:cubicBezTo>
                  <a:pt x="8052170" y="1326903"/>
                  <a:pt x="7986951" y="1319381"/>
                  <a:pt x="7968292" y="1338779"/>
                </a:cubicBezTo>
                <a:cubicBezTo>
                  <a:pt x="7960694" y="1342282"/>
                  <a:pt x="7952937" y="1344333"/>
                  <a:pt x="7945122" y="1345477"/>
                </a:cubicBezTo>
                <a:lnTo>
                  <a:pt x="7922771" y="1346645"/>
                </a:lnTo>
                <a:lnTo>
                  <a:pt x="7915461" y="1342919"/>
                </a:lnTo>
                <a:lnTo>
                  <a:pt x="7902328" y="1345865"/>
                </a:lnTo>
                <a:lnTo>
                  <a:pt x="7898322" y="1345689"/>
                </a:lnTo>
                <a:lnTo>
                  <a:pt x="7875879" y="1345646"/>
                </a:lnTo>
                <a:cubicBezTo>
                  <a:pt x="7890672" y="1367295"/>
                  <a:pt x="7816428" y="1353520"/>
                  <a:pt x="7840612" y="1369373"/>
                </a:cubicBezTo>
                <a:cubicBezTo>
                  <a:pt x="7803208" y="1375918"/>
                  <a:pt x="7836041" y="1389289"/>
                  <a:pt x="7786819" y="1378970"/>
                </a:cubicBezTo>
                <a:cubicBezTo>
                  <a:pt x="7732613" y="1405648"/>
                  <a:pt x="7587405" y="1382806"/>
                  <a:pt x="7548172" y="1417460"/>
                </a:cubicBezTo>
                <a:cubicBezTo>
                  <a:pt x="7551327" y="1405830"/>
                  <a:pt x="7499280" y="1470447"/>
                  <a:pt x="7483437" y="1478152"/>
                </a:cubicBezTo>
                <a:cubicBezTo>
                  <a:pt x="7446517" y="1491067"/>
                  <a:pt x="7432754" y="1502351"/>
                  <a:pt x="7377870" y="1523319"/>
                </a:cubicBezTo>
                <a:cubicBezTo>
                  <a:pt x="7324166" y="1536168"/>
                  <a:pt x="7290459" y="1563749"/>
                  <a:pt x="7230737" y="1562633"/>
                </a:cubicBezTo>
                <a:cubicBezTo>
                  <a:pt x="7229794" y="1566487"/>
                  <a:pt x="7227568" y="1569908"/>
                  <a:pt x="7224458" y="1573008"/>
                </a:cubicBezTo>
                <a:lnTo>
                  <a:pt x="7213486" y="1580987"/>
                </a:lnTo>
                <a:lnTo>
                  <a:pt x="7210972" y="1580856"/>
                </a:lnTo>
                <a:lnTo>
                  <a:pt x="7183121" y="1595162"/>
                </a:lnTo>
                <a:lnTo>
                  <a:pt x="7164601" y="1606490"/>
                </a:lnTo>
                <a:lnTo>
                  <a:pt x="7159286" y="1606850"/>
                </a:lnTo>
                <a:cubicBezTo>
                  <a:pt x="7150961" y="1609262"/>
                  <a:pt x="7125743" y="1618162"/>
                  <a:pt x="7114651" y="1620959"/>
                </a:cubicBezTo>
                <a:cubicBezTo>
                  <a:pt x="7109310" y="1606138"/>
                  <a:pt x="7106695" y="1617324"/>
                  <a:pt x="7092727" y="1623628"/>
                </a:cubicBezTo>
                <a:cubicBezTo>
                  <a:pt x="7081313" y="1602012"/>
                  <a:pt x="7049394" y="1627301"/>
                  <a:pt x="7031309" y="1619451"/>
                </a:cubicBezTo>
                <a:cubicBezTo>
                  <a:pt x="7021305" y="1624569"/>
                  <a:pt x="7010515" y="1629587"/>
                  <a:pt x="6999084" y="1634317"/>
                </a:cubicBezTo>
                <a:lnTo>
                  <a:pt x="6992107" y="1636860"/>
                </a:lnTo>
                <a:lnTo>
                  <a:pt x="6991765" y="1636725"/>
                </a:lnTo>
                <a:cubicBezTo>
                  <a:pt x="6989813" y="1636884"/>
                  <a:pt x="6987353" y="1637572"/>
                  <a:pt x="6983996" y="1639040"/>
                </a:cubicBezTo>
                <a:lnTo>
                  <a:pt x="6979383" y="1641496"/>
                </a:lnTo>
                <a:lnTo>
                  <a:pt x="6900177" y="1636016"/>
                </a:lnTo>
                <a:cubicBezTo>
                  <a:pt x="6859708" y="1641136"/>
                  <a:pt x="6829973" y="1628753"/>
                  <a:pt x="6795372" y="1644845"/>
                </a:cubicBezTo>
                <a:cubicBezTo>
                  <a:pt x="6757466" y="1649571"/>
                  <a:pt x="6723150" y="1647290"/>
                  <a:pt x="6692251" y="1656357"/>
                </a:cubicBezTo>
                <a:cubicBezTo>
                  <a:pt x="6678032" y="1652894"/>
                  <a:pt x="6665282" y="1652445"/>
                  <a:pt x="6655235" y="1661869"/>
                </a:cubicBezTo>
                <a:cubicBezTo>
                  <a:pt x="6619334" y="1664040"/>
                  <a:pt x="6608179" y="1654034"/>
                  <a:pt x="6587857" y="1665769"/>
                </a:cubicBezTo>
                <a:lnTo>
                  <a:pt x="6554894" y="1664428"/>
                </a:lnTo>
                <a:lnTo>
                  <a:pt x="6551579" y="1662213"/>
                </a:lnTo>
                <a:lnTo>
                  <a:pt x="6545693" y="1661776"/>
                </a:lnTo>
                <a:lnTo>
                  <a:pt x="6530561" y="1664619"/>
                </a:lnTo>
                <a:lnTo>
                  <a:pt x="6525028" y="1666354"/>
                </a:lnTo>
                <a:cubicBezTo>
                  <a:pt x="6521154" y="1667301"/>
                  <a:pt x="6518510" y="1667613"/>
                  <a:pt x="6516595" y="1667475"/>
                </a:cubicBezTo>
                <a:lnTo>
                  <a:pt x="6516340" y="1667291"/>
                </a:lnTo>
                <a:lnTo>
                  <a:pt x="6508541" y="1668757"/>
                </a:lnTo>
                <a:cubicBezTo>
                  <a:pt x="6495493" y="1671715"/>
                  <a:pt x="6482908" y="1675051"/>
                  <a:pt x="6471012" y="1678604"/>
                </a:cubicBezTo>
                <a:cubicBezTo>
                  <a:pt x="6457809" y="1668164"/>
                  <a:pt x="6415506" y="1688334"/>
                  <a:pt x="6415265" y="1665317"/>
                </a:cubicBezTo>
                <a:cubicBezTo>
                  <a:pt x="6399063" y="1669446"/>
                  <a:pt x="6391173" y="1680085"/>
                  <a:pt x="6393343" y="1664672"/>
                </a:cubicBezTo>
                <a:lnTo>
                  <a:pt x="6380457" y="1662376"/>
                </a:lnTo>
                <a:lnTo>
                  <a:pt x="6280959" y="1689329"/>
                </a:lnTo>
                <a:lnTo>
                  <a:pt x="6266765" y="1695560"/>
                </a:lnTo>
                <a:cubicBezTo>
                  <a:pt x="6262331" y="1698152"/>
                  <a:pt x="6258580" y="1701192"/>
                  <a:pt x="6255823" y="1704850"/>
                </a:cubicBezTo>
                <a:cubicBezTo>
                  <a:pt x="6200184" y="1694834"/>
                  <a:pt x="6155082" y="1716996"/>
                  <a:pt x="6098321" y="1721646"/>
                </a:cubicBezTo>
                <a:cubicBezTo>
                  <a:pt x="6036511" y="1734126"/>
                  <a:pt x="5902526" y="1770074"/>
                  <a:pt x="5880652" y="1779643"/>
                </a:cubicBezTo>
                <a:cubicBezTo>
                  <a:pt x="5862008" y="1784877"/>
                  <a:pt x="5777344" y="1786304"/>
                  <a:pt x="5785959" y="1775307"/>
                </a:cubicBezTo>
                <a:cubicBezTo>
                  <a:pt x="5732223" y="1803618"/>
                  <a:pt x="5707481" y="1784706"/>
                  <a:pt x="5643534" y="1802919"/>
                </a:cubicBezTo>
                <a:lnTo>
                  <a:pt x="5518799" y="1818312"/>
                </a:lnTo>
                <a:lnTo>
                  <a:pt x="5505014" y="1819259"/>
                </a:lnTo>
                <a:lnTo>
                  <a:pt x="5499949" y="1814490"/>
                </a:lnTo>
                <a:lnTo>
                  <a:pt x="5453307" y="1815450"/>
                </a:lnTo>
                <a:cubicBezTo>
                  <a:pt x="5433075" y="1827706"/>
                  <a:pt x="5395563" y="1821122"/>
                  <a:pt x="5364192" y="1826074"/>
                </a:cubicBezTo>
                <a:lnTo>
                  <a:pt x="5350380" y="1830891"/>
                </a:lnTo>
                <a:lnTo>
                  <a:pt x="5259633" y="1837160"/>
                </a:lnTo>
                <a:lnTo>
                  <a:pt x="5197513" y="1844718"/>
                </a:lnTo>
                <a:lnTo>
                  <a:pt x="5184170" y="1849402"/>
                </a:lnTo>
                <a:lnTo>
                  <a:pt x="5168852" y="1844846"/>
                </a:lnTo>
                <a:cubicBezTo>
                  <a:pt x="5166986" y="1843561"/>
                  <a:pt x="5165478" y="1842127"/>
                  <a:pt x="5164370" y="1840597"/>
                </a:cubicBezTo>
                <a:lnTo>
                  <a:pt x="5114927" y="1847827"/>
                </a:lnTo>
                <a:lnTo>
                  <a:pt x="5108970" y="1847935"/>
                </a:lnTo>
                <a:lnTo>
                  <a:pt x="5067961" y="1845917"/>
                </a:lnTo>
                <a:lnTo>
                  <a:pt x="5007075" y="1838626"/>
                </a:lnTo>
                <a:cubicBezTo>
                  <a:pt x="4987003" y="1833546"/>
                  <a:pt x="4969259" y="1814096"/>
                  <a:pt x="4944087" y="1823332"/>
                </a:cubicBezTo>
                <a:cubicBezTo>
                  <a:pt x="4949882" y="1812650"/>
                  <a:pt x="4914396" y="1826154"/>
                  <a:pt x="4907662" y="1816900"/>
                </a:cubicBezTo>
                <a:cubicBezTo>
                  <a:pt x="4903760" y="1809237"/>
                  <a:pt x="4892087" y="1811549"/>
                  <a:pt x="4882386" y="1809844"/>
                </a:cubicBezTo>
                <a:cubicBezTo>
                  <a:pt x="4874062" y="1802609"/>
                  <a:pt x="4826962" y="1801349"/>
                  <a:pt x="4811440" y="1804655"/>
                </a:cubicBezTo>
                <a:cubicBezTo>
                  <a:pt x="4768806" y="1818748"/>
                  <a:pt x="4725356" y="1790961"/>
                  <a:pt x="4691075" y="1801389"/>
                </a:cubicBezTo>
                <a:cubicBezTo>
                  <a:pt x="4663743" y="1799478"/>
                  <a:pt x="4655044" y="1795479"/>
                  <a:pt x="4647449" y="1793181"/>
                </a:cubicBezTo>
                <a:lnTo>
                  <a:pt x="4645504" y="1787606"/>
                </a:lnTo>
                <a:lnTo>
                  <a:pt x="4632229" y="1785815"/>
                </a:lnTo>
                <a:lnTo>
                  <a:pt x="4629273" y="1784355"/>
                </a:lnTo>
                <a:cubicBezTo>
                  <a:pt x="4623639" y="1781544"/>
                  <a:pt x="4617950" y="1778917"/>
                  <a:pt x="4611738" y="1776964"/>
                </a:cubicBezTo>
                <a:cubicBezTo>
                  <a:pt x="4601379" y="1800272"/>
                  <a:pt x="4557197" y="1764196"/>
                  <a:pt x="4560070" y="1785640"/>
                </a:cubicBezTo>
                <a:lnTo>
                  <a:pt x="4536503" y="1785334"/>
                </a:lnTo>
                <a:lnTo>
                  <a:pt x="4513724" y="1791996"/>
                </a:lnTo>
                <a:lnTo>
                  <a:pt x="4501513" y="1799835"/>
                </a:lnTo>
                <a:lnTo>
                  <a:pt x="4459076" y="1813003"/>
                </a:lnTo>
                <a:lnTo>
                  <a:pt x="4459810" y="1797886"/>
                </a:lnTo>
                <a:lnTo>
                  <a:pt x="4379064" y="1817177"/>
                </a:lnTo>
                <a:lnTo>
                  <a:pt x="4319209" y="1834833"/>
                </a:lnTo>
                <a:lnTo>
                  <a:pt x="4306907" y="1841641"/>
                </a:lnTo>
                <a:lnTo>
                  <a:pt x="4290981" y="1839677"/>
                </a:lnTo>
                <a:cubicBezTo>
                  <a:pt x="4288909" y="1838717"/>
                  <a:pt x="4287163" y="1837555"/>
                  <a:pt x="4285792" y="1836231"/>
                </a:cubicBezTo>
                <a:lnTo>
                  <a:pt x="4238372" y="1851480"/>
                </a:lnTo>
                <a:lnTo>
                  <a:pt x="4232517" y="1852567"/>
                </a:lnTo>
                <a:lnTo>
                  <a:pt x="4191732" y="1857328"/>
                </a:lnTo>
                <a:lnTo>
                  <a:pt x="4065532" y="1855477"/>
                </a:lnTo>
                <a:cubicBezTo>
                  <a:pt x="4069305" y="1844009"/>
                  <a:pt x="4036780" y="1863138"/>
                  <a:pt x="4028460" y="1855137"/>
                </a:cubicBezTo>
                <a:cubicBezTo>
                  <a:pt x="4023224" y="1848238"/>
                  <a:pt x="4012138" y="1852433"/>
                  <a:pt x="4002267" y="1852352"/>
                </a:cubicBezTo>
                <a:cubicBezTo>
                  <a:pt x="3992749" y="1846600"/>
                  <a:pt x="3946095" y="1853107"/>
                  <a:pt x="3931396" y="1858915"/>
                </a:cubicBezTo>
                <a:cubicBezTo>
                  <a:pt x="3891932" y="1879798"/>
                  <a:pt x="3844059" y="1859600"/>
                  <a:pt x="3812162" y="1875501"/>
                </a:cubicBezTo>
                <a:cubicBezTo>
                  <a:pt x="3784875" y="1878116"/>
                  <a:pt x="3775574" y="1875612"/>
                  <a:pt x="3767672" y="1874600"/>
                </a:cubicBezTo>
                <a:lnTo>
                  <a:pt x="3764741" y="1869433"/>
                </a:lnTo>
                <a:lnTo>
                  <a:pt x="3751332" y="1869854"/>
                </a:lnTo>
                <a:lnTo>
                  <a:pt x="3748155" y="1868903"/>
                </a:lnTo>
                <a:cubicBezTo>
                  <a:pt x="3742091" y="1867062"/>
                  <a:pt x="3736007" y="1865414"/>
                  <a:pt x="3729530" y="1864513"/>
                </a:cubicBezTo>
                <a:cubicBezTo>
                  <a:pt x="3723549" y="1889158"/>
                  <a:pt x="3673453" y="1860919"/>
                  <a:pt x="3680177" y="1881552"/>
                </a:cubicBezTo>
                <a:cubicBezTo>
                  <a:pt x="3643549" y="1880892"/>
                  <a:pt x="3599470" y="1913398"/>
                  <a:pt x="3567259" y="1893482"/>
                </a:cubicBezTo>
                <a:cubicBezTo>
                  <a:pt x="3512865" y="1897927"/>
                  <a:pt x="3463644" y="1898121"/>
                  <a:pt x="3405770" y="1904591"/>
                </a:cubicBezTo>
                <a:cubicBezTo>
                  <a:pt x="3361027" y="1917619"/>
                  <a:pt x="3312439" y="1902759"/>
                  <a:pt x="3280097" y="1919610"/>
                </a:cubicBezTo>
                <a:cubicBezTo>
                  <a:pt x="3228353" y="1917339"/>
                  <a:pt x="3163854" y="1927961"/>
                  <a:pt x="3123424" y="1952930"/>
                </a:cubicBezTo>
                <a:cubicBezTo>
                  <a:pt x="3067921" y="1955455"/>
                  <a:pt x="3058626" y="1970554"/>
                  <a:pt x="3009910" y="1957866"/>
                </a:cubicBezTo>
                <a:cubicBezTo>
                  <a:pt x="3005875" y="1961558"/>
                  <a:pt x="3001138" y="1964570"/>
                  <a:pt x="2995934" y="1967085"/>
                </a:cubicBezTo>
                <a:lnTo>
                  <a:pt x="2980071" y="1972988"/>
                </a:lnTo>
                <a:lnTo>
                  <a:pt x="2978094" y="1972369"/>
                </a:lnTo>
                <a:lnTo>
                  <a:pt x="2942858" y="1981367"/>
                </a:lnTo>
                <a:lnTo>
                  <a:pt x="2875436" y="1996977"/>
                </a:lnTo>
                <a:lnTo>
                  <a:pt x="2874892" y="1996085"/>
                </a:lnTo>
                <a:cubicBezTo>
                  <a:pt x="2872808" y="1994277"/>
                  <a:pt x="2869648" y="1993306"/>
                  <a:pt x="2864145" y="1994061"/>
                </a:cubicBezTo>
                <a:cubicBezTo>
                  <a:pt x="2872218" y="1978115"/>
                  <a:pt x="2860603" y="1988862"/>
                  <a:pt x="2843662" y="1992498"/>
                </a:cubicBezTo>
                <a:cubicBezTo>
                  <a:pt x="2852423" y="1968542"/>
                  <a:pt x="2804535" y="1987804"/>
                  <a:pt x="2796128" y="1976403"/>
                </a:cubicBezTo>
                <a:cubicBezTo>
                  <a:pt x="2783487" y="1979614"/>
                  <a:pt x="2770278" y="1982573"/>
                  <a:pt x="2756784" y="1985116"/>
                </a:cubicBezTo>
                <a:lnTo>
                  <a:pt x="2748833" y="1986323"/>
                </a:lnTo>
                <a:cubicBezTo>
                  <a:pt x="2748775" y="1986256"/>
                  <a:pt x="2748719" y="1986188"/>
                  <a:pt x="2748661" y="1986122"/>
                </a:cubicBezTo>
                <a:cubicBezTo>
                  <a:pt x="2746906" y="1985902"/>
                  <a:pt x="2744280" y="1986117"/>
                  <a:pt x="2740251" y="1986946"/>
                </a:cubicBezTo>
                <a:lnTo>
                  <a:pt x="2718916" y="1990867"/>
                </a:lnTo>
                <a:lnTo>
                  <a:pt x="2713522" y="1990173"/>
                </a:lnTo>
                <a:lnTo>
                  <a:pt x="2680597" y="1984996"/>
                </a:lnTo>
                <a:cubicBezTo>
                  <a:pt x="2658416" y="1985461"/>
                  <a:pt x="2612251" y="1988312"/>
                  <a:pt x="2578178" y="1990531"/>
                </a:cubicBezTo>
                <a:cubicBezTo>
                  <a:pt x="2545413" y="1998704"/>
                  <a:pt x="2513846" y="1994934"/>
                  <a:pt x="2476147" y="1998305"/>
                </a:cubicBezTo>
                <a:cubicBezTo>
                  <a:pt x="2437134" y="2013637"/>
                  <a:pt x="2413847" y="1999542"/>
                  <a:pt x="2373568" y="2003219"/>
                </a:cubicBezTo>
                <a:cubicBezTo>
                  <a:pt x="2341422" y="2024631"/>
                  <a:pt x="2342856" y="1992997"/>
                  <a:pt x="2321399" y="1989467"/>
                </a:cubicBezTo>
                <a:lnTo>
                  <a:pt x="2315525" y="1989708"/>
                </a:lnTo>
                <a:lnTo>
                  <a:pt x="2300792" y="1994290"/>
                </a:lnTo>
                <a:lnTo>
                  <a:pt x="2295469" y="1996659"/>
                </a:lnTo>
                <a:cubicBezTo>
                  <a:pt x="2291722" y="1998049"/>
                  <a:pt x="2289127" y="1998665"/>
                  <a:pt x="2287219" y="1998750"/>
                </a:cubicBezTo>
                <a:lnTo>
                  <a:pt x="2286948" y="1998596"/>
                </a:lnTo>
                <a:lnTo>
                  <a:pt x="2243069" y="2015111"/>
                </a:lnTo>
                <a:cubicBezTo>
                  <a:pt x="2229030" y="2006206"/>
                  <a:pt x="2188966" y="2031217"/>
                  <a:pt x="2186609" y="2008263"/>
                </a:cubicBezTo>
                <a:cubicBezTo>
                  <a:pt x="2170936" y="2014251"/>
                  <a:pt x="2164097" y="2025782"/>
                  <a:pt x="2164831" y="2010143"/>
                </a:cubicBezTo>
                <a:cubicBezTo>
                  <a:pt x="2159536" y="2011705"/>
                  <a:pt x="2155830" y="2011340"/>
                  <a:pt x="2152836" y="2010048"/>
                </a:cubicBezTo>
                <a:lnTo>
                  <a:pt x="2117102" y="2023004"/>
                </a:lnTo>
                <a:lnTo>
                  <a:pt x="2111935" y="2023163"/>
                </a:lnTo>
                <a:lnTo>
                  <a:pt x="2089991" y="2034193"/>
                </a:lnTo>
                <a:lnTo>
                  <a:pt x="2058061" y="2047942"/>
                </a:lnTo>
                <a:lnTo>
                  <a:pt x="2055737" y="2047704"/>
                </a:lnTo>
                <a:lnTo>
                  <a:pt x="2042244" y="2055560"/>
                </a:lnTo>
                <a:cubicBezTo>
                  <a:pt x="2038090" y="2058656"/>
                  <a:pt x="1978623" y="2070285"/>
                  <a:pt x="1976224" y="2074257"/>
                </a:cubicBezTo>
                <a:cubicBezTo>
                  <a:pt x="1920172" y="2070662"/>
                  <a:pt x="1933546" y="2089824"/>
                  <a:pt x="1877728" y="2101004"/>
                </a:cubicBezTo>
                <a:cubicBezTo>
                  <a:pt x="1839146" y="2101989"/>
                  <a:pt x="1818769" y="2108983"/>
                  <a:pt x="1759056" y="2125608"/>
                </a:cubicBezTo>
                <a:cubicBezTo>
                  <a:pt x="1719091" y="2137539"/>
                  <a:pt x="1691494" y="2161097"/>
                  <a:pt x="1637948" y="2172597"/>
                </a:cubicBezTo>
                <a:cubicBezTo>
                  <a:pt x="1587306" y="2207053"/>
                  <a:pt x="1496241" y="2208973"/>
                  <a:pt x="1434549" y="2234522"/>
                </a:cubicBezTo>
                <a:cubicBezTo>
                  <a:pt x="1402655" y="2224964"/>
                  <a:pt x="1409212" y="2231152"/>
                  <a:pt x="1398481" y="2237074"/>
                </a:cubicBezTo>
                <a:cubicBezTo>
                  <a:pt x="1398456" y="2237082"/>
                  <a:pt x="1398432" y="2237089"/>
                  <a:pt x="1398407" y="2237095"/>
                </a:cubicBezTo>
                <a:lnTo>
                  <a:pt x="1370962" y="2237474"/>
                </a:lnTo>
                <a:lnTo>
                  <a:pt x="1356367" y="2235089"/>
                </a:lnTo>
                <a:cubicBezTo>
                  <a:pt x="1346056" y="2233320"/>
                  <a:pt x="1335986" y="2231930"/>
                  <a:pt x="1324828" y="2231968"/>
                </a:cubicBezTo>
                <a:lnTo>
                  <a:pt x="1297744" y="2235849"/>
                </a:lnTo>
                <a:lnTo>
                  <a:pt x="1286236" y="2233135"/>
                </a:lnTo>
                <a:lnTo>
                  <a:pt x="1283504" y="2233797"/>
                </a:lnTo>
                <a:lnTo>
                  <a:pt x="1279765" y="2229639"/>
                </a:lnTo>
                <a:cubicBezTo>
                  <a:pt x="1260110" y="2221111"/>
                  <a:pt x="1209850" y="2211602"/>
                  <a:pt x="1195347" y="2212354"/>
                </a:cubicBezTo>
                <a:cubicBezTo>
                  <a:pt x="1171903" y="2216875"/>
                  <a:pt x="1033292" y="2222456"/>
                  <a:pt x="970251" y="2221029"/>
                </a:cubicBezTo>
                <a:cubicBezTo>
                  <a:pt x="913858" y="2213074"/>
                  <a:pt x="864984" y="2224767"/>
                  <a:pt x="812914" y="2202752"/>
                </a:cubicBezTo>
                <a:cubicBezTo>
                  <a:pt x="809419" y="2205714"/>
                  <a:pt x="805091" y="2207855"/>
                  <a:pt x="800195" y="2209407"/>
                </a:cubicBezTo>
                <a:lnTo>
                  <a:pt x="784978" y="2212360"/>
                </a:lnTo>
                <a:lnTo>
                  <a:pt x="681987" y="2216757"/>
                </a:lnTo>
                <a:lnTo>
                  <a:pt x="669923" y="2211682"/>
                </a:lnTo>
                <a:cubicBezTo>
                  <a:pt x="675432" y="2197125"/>
                  <a:pt x="665394" y="2205767"/>
                  <a:pt x="648680" y="2206229"/>
                </a:cubicBezTo>
                <a:cubicBezTo>
                  <a:pt x="653511" y="2183723"/>
                  <a:pt x="607806" y="2194090"/>
                  <a:pt x="597225" y="2180999"/>
                </a:cubicBezTo>
                <a:cubicBezTo>
                  <a:pt x="584838" y="2181847"/>
                  <a:pt x="571827" y="2182333"/>
                  <a:pt x="558449" y="2182346"/>
                </a:cubicBezTo>
                <a:lnTo>
                  <a:pt x="550517" y="2182060"/>
                </a:lnTo>
                <a:lnTo>
                  <a:pt x="550309" y="2181825"/>
                </a:lnTo>
                <a:cubicBezTo>
                  <a:pt x="548471" y="2181269"/>
                  <a:pt x="545824" y="2180990"/>
                  <a:pt x="541836" y="2181063"/>
                </a:cubicBezTo>
                <a:lnTo>
                  <a:pt x="536057" y="2181537"/>
                </a:lnTo>
                <a:lnTo>
                  <a:pt x="520671" y="2180980"/>
                </a:lnTo>
                <a:lnTo>
                  <a:pt x="515024" y="2179258"/>
                </a:lnTo>
                <a:lnTo>
                  <a:pt x="512278" y="2176369"/>
                </a:lnTo>
                <a:lnTo>
                  <a:pt x="480419" y="2167807"/>
                </a:lnTo>
                <a:cubicBezTo>
                  <a:pt x="458012" y="2174781"/>
                  <a:pt x="449332" y="2162566"/>
                  <a:pt x="413835" y="2156783"/>
                </a:cubicBezTo>
                <a:cubicBezTo>
                  <a:pt x="401959" y="2163765"/>
                  <a:pt x="389622" y="2160522"/>
                  <a:pt x="376513" y="2154014"/>
                </a:cubicBezTo>
                <a:cubicBezTo>
                  <a:pt x="344376" y="2156059"/>
                  <a:pt x="311403" y="2146283"/>
                  <a:pt x="273386" y="2142551"/>
                </a:cubicBezTo>
                <a:cubicBezTo>
                  <a:pt x="236093" y="2150634"/>
                  <a:pt x="209811" y="2132011"/>
                  <a:pt x="169207" y="2128100"/>
                </a:cubicBezTo>
                <a:lnTo>
                  <a:pt x="93149" y="2105324"/>
                </a:lnTo>
                <a:lnTo>
                  <a:pt x="88109" y="2106704"/>
                </a:lnTo>
                <a:cubicBezTo>
                  <a:pt x="84511" y="2107398"/>
                  <a:pt x="81960" y="2107528"/>
                  <a:pt x="80022" y="2107254"/>
                </a:cubicBezTo>
                <a:lnTo>
                  <a:pt x="79717" y="2107046"/>
                </a:lnTo>
                <a:lnTo>
                  <a:pt x="72352" y="2107991"/>
                </a:lnTo>
                <a:cubicBezTo>
                  <a:pt x="60160" y="2110089"/>
                  <a:pt x="48530" y="2112610"/>
                  <a:pt x="37645" y="2115401"/>
                </a:cubicBezTo>
                <a:cubicBezTo>
                  <a:pt x="29688" y="2109582"/>
                  <a:pt x="16534" y="2111084"/>
                  <a:pt x="4572" y="2111091"/>
                </a:cubicBezTo>
                <a:lnTo>
                  <a:pt x="0" y="2110468"/>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8422EA6-C4F0-2AE8-895E-F0F7F0E0E271}"/>
              </a:ext>
            </a:extLst>
          </p:cNvPr>
          <p:cNvSpPr>
            <a:spLocks noGrp="1"/>
          </p:cNvSpPr>
          <p:nvPr>
            <p:ph type="title"/>
          </p:nvPr>
        </p:nvSpPr>
        <p:spPr>
          <a:xfrm>
            <a:off x="1137037" y="741082"/>
            <a:ext cx="9274512" cy="949606"/>
          </a:xfrm>
        </p:spPr>
        <p:txBody>
          <a:bodyPr vert="horz" lIns="91440" tIns="45720" rIns="91440" bIns="45720" rtlCol="0" anchor="ctr">
            <a:normAutofit/>
          </a:bodyPr>
          <a:lstStyle/>
          <a:p>
            <a:r>
              <a:rPr lang="en-US" b="1" i="0" kern="1200">
                <a:solidFill>
                  <a:schemeClr val="tx1"/>
                </a:solidFill>
                <a:effectLst/>
                <a:latin typeface="+mj-lt"/>
                <a:ea typeface="+mj-ea"/>
                <a:cs typeface="+mj-cs"/>
              </a:rPr>
              <a:t>Model Evaluation</a:t>
            </a:r>
            <a:endParaRPr lang="en-US" b="1" kern="1200">
              <a:solidFill>
                <a:schemeClr val="tx1"/>
              </a:solidFill>
              <a:latin typeface="+mj-lt"/>
              <a:ea typeface="+mj-ea"/>
              <a:cs typeface="+mj-cs"/>
            </a:endParaRPr>
          </a:p>
        </p:txBody>
      </p:sp>
      <p:sp>
        <p:nvSpPr>
          <p:cNvPr id="1035" name="Freeform: Shape 1034">
            <a:extLst>
              <a:ext uri="{FF2B5EF4-FFF2-40B4-BE49-F238E27FC236}">
                <a16:creationId xmlns:a16="http://schemas.microsoft.com/office/drawing/2014/main" id="{3501A971-CEBD-4E4B-8529-3BB4F4100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60460" y="6189260"/>
            <a:ext cx="7831541" cy="668740"/>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7C8D162A-F7D7-35B8-26FC-A1D3FA146E38}"/>
              </a:ext>
            </a:extLst>
          </p:cNvPr>
          <p:cNvSpPr>
            <a:spLocks/>
          </p:cNvSpPr>
          <p:nvPr/>
        </p:nvSpPr>
        <p:spPr>
          <a:xfrm>
            <a:off x="1590845" y="2033158"/>
            <a:ext cx="4270015" cy="2357876"/>
          </a:xfrm>
          <a:prstGeom prst="rect">
            <a:avLst/>
          </a:prstGeom>
        </p:spPr>
        <p:txBody>
          <a:bodyPr/>
          <a:lstStyle/>
          <a:p>
            <a:pPr defTabSz="768096">
              <a:spcAft>
                <a:spcPts val="600"/>
              </a:spcAft>
            </a:pPr>
            <a:r>
              <a:rPr lang="en-US" sz="1512" b="1" kern="1200">
                <a:solidFill>
                  <a:schemeClr val="tx1"/>
                </a:solidFill>
                <a:latin typeface="+mn-lt"/>
                <a:ea typeface="+mn-ea"/>
                <a:cs typeface="+mn-cs"/>
              </a:rPr>
              <a:t>Accuracy:</a:t>
            </a:r>
            <a:r>
              <a:rPr lang="en-US" sz="1512" kern="1200">
                <a:solidFill>
                  <a:schemeClr val="tx1"/>
                </a:solidFill>
                <a:latin typeface="+mn-lt"/>
                <a:ea typeface="+mn-ea"/>
                <a:cs typeface="+mn-cs"/>
              </a:rPr>
              <a:t> Provides overall correct prediction proportion, but caution in imbalanced datasets.</a:t>
            </a:r>
            <a:endParaRPr lang="en-CA" sz="1512" kern="1200">
              <a:solidFill>
                <a:schemeClr val="tx1"/>
              </a:solidFill>
              <a:latin typeface="+mn-lt"/>
              <a:ea typeface="+mn-ea"/>
              <a:cs typeface="+mn-cs"/>
            </a:endParaRPr>
          </a:p>
          <a:p>
            <a:pPr defTabSz="768096">
              <a:spcAft>
                <a:spcPts val="600"/>
              </a:spcAft>
            </a:pPr>
            <a:r>
              <a:rPr lang="en-US" sz="1512" b="1" kern="1200">
                <a:solidFill>
                  <a:schemeClr val="tx1"/>
                </a:solidFill>
                <a:latin typeface="+mn-lt"/>
                <a:ea typeface="+mn-ea"/>
                <a:cs typeface="+mn-cs"/>
              </a:rPr>
              <a:t>Precision:</a:t>
            </a:r>
            <a:r>
              <a:rPr lang="en-US" sz="1512" kern="1200">
                <a:solidFill>
                  <a:schemeClr val="tx1"/>
                </a:solidFill>
                <a:latin typeface="+mn-lt"/>
                <a:ea typeface="+mn-ea"/>
                <a:cs typeface="+mn-cs"/>
              </a:rPr>
              <a:t> Gauges true positive proportion among all positive predictions, essential for minimizing false positives.</a:t>
            </a:r>
          </a:p>
          <a:p>
            <a:pPr defTabSz="768096">
              <a:spcAft>
                <a:spcPts val="600"/>
              </a:spcAft>
            </a:pPr>
            <a:r>
              <a:rPr lang="en-US" sz="1512" b="1" kern="1200">
                <a:solidFill>
                  <a:schemeClr val="tx1"/>
                </a:solidFill>
                <a:latin typeface="+mn-lt"/>
                <a:ea typeface="+mn-ea"/>
                <a:cs typeface="+mn-cs"/>
              </a:rPr>
              <a:t>Recall:</a:t>
            </a:r>
            <a:r>
              <a:rPr lang="en-US" sz="1512" kern="1200">
                <a:solidFill>
                  <a:schemeClr val="tx1"/>
                </a:solidFill>
                <a:latin typeface="+mn-lt"/>
                <a:ea typeface="+mn-ea"/>
                <a:cs typeface="+mn-cs"/>
              </a:rPr>
              <a:t> Measures true positive identification rate, critical for minimizing false negatives.</a:t>
            </a:r>
          </a:p>
          <a:p>
            <a:pPr defTabSz="768096">
              <a:spcAft>
                <a:spcPts val="600"/>
              </a:spcAft>
            </a:pPr>
            <a:r>
              <a:rPr lang="en-US" sz="1512" b="1" kern="1200">
                <a:solidFill>
                  <a:schemeClr val="tx1"/>
                </a:solidFill>
                <a:latin typeface="+mn-lt"/>
                <a:ea typeface="+mn-ea"/>
                <a:cs typeface="+mn-cs"/>
              </a:rPr>
              <a:t>F1 Score: </a:t>
            </a:r>
            <a:r>
              <a:rPr lang="en-US" sz="1512" kern="1200">
                <a:solidFill>
                  <a:schemeClr val="tx1"/>
                </a:solidFill>
                <a:latin typeface="+mn-lt"/>
                <a:ea typeface="+mn-ea"/>
                <a:cs typeface="+mn-cs"/>
              </a:rPr>
              <a:t>Balances precision and recall, particularly useful for imbalanced datasets.</a:t>
            </a:r>
          </a:p>
          <a:p>
            <a:pPr defTabSz="768096">
              <a:spcAft>
                <a:spcPts val="600"/>
              </a:spcAft>
            </a:pPr>
            <a:r>
              <a:rPr lang="en-US" sz="1512" b="1" kern="1200">
                <a:solidFill>
                  <a:schemeClr val="tx1"/>
                </a:solidFill>
                <a:latin typeface="+mn-lt"/>
                <a:ea typeface="+mn-ea"/>
                <a:cs typeface="+mn-cs"/>
              </a:rPr>
              <a:t>ROC AUC: </a:t>
            </a:r>
            <a:r>
              <a:rPr lang="en-US" sz="1512" kern="1200">
                <a:solidFill>
                  <a:schemeClr val="tx1"/>
                </a:solidFill>
                <a:latin typeface="+mn-lt"/>
                <a:ea typeface="+mn-ea"/>
                <a:cs typeface="+mn-cs"/>
              </a:rPr>
              <a:t>Measures model's class separation ability, unaffected by class distribution.</a:t>
            </a:r>
            <a:endParaRPr lang="en-US">
              <a:solidFill>
                <a:schemeClr val="tx1"/>
              </a:solidFill>
            </a:endParaRPr>
          </a:p>
        </p:txBody>
      </p:sp>
      <p:pic>
        <p:nvPicPr>
          <p:cNvPr id="1026" name="Picture 2" descr="How to Choose the Best Evaluation Metric for Classification Problems | by  Thomas A Dorfer | Towards Data Science">
            <a:extLst>
              <a:ext uri="{FF2B5EF4-FFF2-40B4-BE49-F238E27FC236}">
                <a16:creationId xmlns:a16="http://schemas.microsoft.com/office/drawing/2014/main" id="{F0BB17B2-C009-7CB0-BCAE-6250E34AF2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7983" b="7983"/>
          <a:stretch>
            <a:fillRect/>
          </a:stretch>
        </p:blipFill>
        <p:spPr bwMode="auto">
          <a:xfrm>
            <a:off x="5974793" y="2007704"/>
            <a:ext cx="4346961" cy="207176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2B953C15-0D15-DC81-E786-2CAE246E9B28}"/>
              </a:ext>
            </a:extLst>
          </p:cNvPr>
          <p:cNvPicPr>
            <a:picLocks noChangeAspect="1"/>
          </p:cNvPicPr>
          <p:nvPr/>
        </p:nvPicPr>
        <p:blipFill>
          <a:blip r:embed="rId3"/>
          <a:stretch>
            <a:fillRect/>
          </a:stretch>
        </p:blipFill>
        <p:spPr>
          <a:xfrm>
            <a:off x="6096000" y="4391034"/>
            <a:ext cx="5297076" cy="1891987"/>
          </a:xfrm>
          <a:prstGeom prst="rect">
            <a:avLst/>
          </a:prstGeom>
        </p:spPr>
      </p:pic>
      <p:sp>
        <p:nvSpPr>
          <p:cNvPr id="5" name="Rectangle 4">
            <a:extLst>
              <a:ext uri="{FF2B5EF4-FFF2-40B4-BE49-F238E27FC236}">
                <a16:creationId xmlns:a16="http://schemas.microsoft.com/office/drawing/2014/main" id="{4CF1F700-1EB7-D535-D59E-B8FF6195023F}"/>
              </a:ext>
            </a:extLst>
          </p:cNvPr>
          <p:cNvSpPr/>
          <p:nvPr/>
        </p:nvSpPr>
        <p:spPr>
          <a:xfrm>
            <a:off x="6170127" y="3580146"/>
            <a:ext cx="1563597" cy="447262"/>
          </a:xfrm>
          <a:prstGeom prst="rect">
            <a:avLst/>
          </a:prstGeom>
          <a:solidFill>
            <a:srgbClr val="FFF9DB"/>
          </a:solidFill>
          <a:ln>
            <a:solidFill>
              <a:srgbClr val="FFF9D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2964555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E9C5378-FC2E-2C87-4316-0AFCB4C93F11}"/>
              </a:ext>
            </a:extLst>
          </p:cNvPr>
          <p:cNvSpPr>
            <a:spLocks noGrp="1"/>
          </p:cNvSpPr>
          <p:nvPr>
            <p:ph type="title"/>
          </p:nvPr>
        </p:nvSpPr>
        <p:spPr>
          <a:xfrm>
            <a:off x="1137034" y="609597"/>
            <a:ext cx="9392421" cy="1330841"/>
          </a:xfrm>
        </p:spPr>
        <p:txBody>
          <a:bodyPr vert="horz" lIns="91440" tIns="45720" rIns="91440" bIns="45720" rtlCol="0" anchor="ctr">
            <a:normAutofit/>
          </a:bodyPr>
          <a:lstStyle/>
          <a:p>
            <a:r>
              <a:rPr lang="en-US" b="1" i="0" kern="1200">
                <a:solidFill>
                  <a:schemeClr val="tx1"/>
                </a:solidFill>
                <a:effectLst/>
                <a:latin typeface="+mj-lt"/>
                <a:ea typeface="+mj-ea"/>
                <a:cs typeface="+mj-cs"/>
              </a:rPr>
              <a:t>Model Selection</a:t>
            </a:r>
            <a:endParaRPr lang="en-US" kern="1200">
              <a:solidFill>
                <a:schemeClr val="tx1"/>
              </a:solidFill>
              <a:latin typeface="+mj-lt"/>
              <a:ea typeface="+mj-ea"/>
              <a:cs typeface="+mj-cs"/>
            </a:endParaRPr>
          </a:p>
        </p:txBody>
      </p:sp>
      <p:sp>
        <p:nvSpPr>
          <p:cNvPr id="8" name="Text Placeholder 7">
            <a:extLst>
              <a:ext uri="{FF2B5EF4-FFF2-40B4-BE49-F238E27FC236}">
                <a16:creationId xmlns:a16="http://schemas.microsoft.com/office/drawing/2014/main" id="{E281C2AF-472C-CA52-22F4-92F7A9C414DC}"/>
              </a:ext>
            </a:extLst>
          </p:cNvPr>
          <p:cNvSpPr>
            <a:spLocks noGrp="1"/>
          </p:cNvSpPr>
          <p:nvPr>
            <p:ph type="body" sz="half" idx="25"/>
          </p:nvPr>
        </p:nvSpPr>
        <p:spPr>
          <a:xfrm>
            <a:off x="1137034" y="2198362"/>
            <a:ext cx="4958966" cy="3917773"/>
          </a:xfrm>
        </p:spPr>
        <p:txBody>
          <a:bodyPr vert="horz" lIns="91440" tIns="45720" rIns="91440" bIns="45720" rtlCol="0">
            <a:normAutofit/>
          </a:bodyPr>
          <a:lstStyle/>
          <a:p>
            <a:r>
              <a:rPr lang="en-US" sz="2000" dirty="0">
                <a:solidFill>
                  <a:schemeClr val="tx1"/>
                </a:solidFill>
                <a:latin typeface="+mn-lt"/>
                <a:ea typeface="+mn-ea"/>
                <a:cs typeface="+mn-cs"/>
              </a:rPr>
              <a:t>Based on above metrics we come to conclusion and chose to work on 3 models that are:</a:t>
            </a:r>
          </a:p>
          <a:p>
            <a:pPr marL="285750" indent="-228600">
              <a:buFont typeface="Arial" panose="020B0604020202020204" pitchFamily="34" charset="0"/>
              <a:buChar char="•"/>
            </a:pPr>
            <a:r>
              <a:rPr lang="en-US" sz="2000" dirty="0">
                <a:solidFill>
                  <a:schemeClr val="tx1"/>
                </a:solidFill>
                <a:latin typeface="+mn-lt"/>
                <a:ea typeface="+mn-ea"/>
                <a:cs typeface="+mn-cs"/>
              </a:rPr>
              <a:t>Logistic regression</a:t>
            </a:r>
          </a:p>
          <a:p>
            <a:pPr marL="285750" indent="-228600">
              <a:buFont typeface="Arial" panose="020B0604020202020204" pitchFamily="34" charset="0"/>
              <a:buChar char="•"/>
            </a:pPr>
            <a:r>
              <a:rPr lang="en-US" sz="2000" dirty="0">
                <a:solidFill>
                  <a:schemeClr val="tx1"/>
                </a:solidFill>
                <a:latin typeface="+mn-lt"/>
                <a:ea typeface="+mn-ea"/>
                <a:cs typeface="+mn-cs"/>
              </a:rPr>
              <a:t>Gradient Boosting</a:t>
            </a:r>
          </a:p>
          <a:p>
            <a:pPr marL="285750" indent="-228600">
              <a:buFont typeface="Arial" panose="020B0604020202020204" pitchFamily="34" charset="0"/>
              <a:buChar char="•"/>
            </a:pPr>
            <a:r>
              <a:rPr lang="en-US" sz="2000" dirty="0" err="1">
                <a:solidFill>
                  <a:schemeClr val="tx1"/>
                </a:solidFill>
                <a:latin typeface="+mn-lt"/>
                <a:ea typeface="+mn-ea"/>
                <a:cs typeface="+mn-cs"/>
              </a:rPr>
              <a:t>Xgboost_CLF</a:t>
            </a:r>
            <a:endParaRPr lang="en-US" sz="2000" dirty="0">
              <a:solidFill>
                <a:schemeClr val="tx1"/>
              </a:solidFill>
              <a:latin typeface="+mn-lt"/>
              <a:ea typeface="+mn-ea"/>
              <a:cs typeface="+mn-cs"/>
            </a:endParaRPr>
          </a:p>
          <a:p>
            <a:r>
              <a:rPr lang="en-US" sz="2000" dirty="0">
                <a:solidFill>
                  <a:schemeClr val="tx1"/>
                </a:solidFill>
                <a:latin typeface="+mn-lt"/>
                <a:ea typeface="+mn-ea"/>
                <a:cs typeface="+mn-cs"/>
              </a:rPr>
              <a:t>As they were providing best results</a:t>
            </a:r>
          </a:p>
        </p:txBody>
      </p:sp>
      <p:sp>
        <p:nvSpPr>
          <p:cNvPr id="19" name="Freeform: Shape 18">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10" name="Chart 9">
            <a:extLst>
              <a:ext uri="{FF2B5EF4-FFF2-40B4-BE49-F238E27FC236}">
                <a16:creationId xmlns:a16="http://schemas.microsoft.com/office/drawing/2014/main" id="{6065DA56-868E-5449-0493-2064146E2FC4}"/>
              </a:ext>
            </a:extLst>
          </p:cNvPr>
          <p:cNvGraphicFramePr>
            <a:graphicFrameLocks/>
          </p:cNvGraphicFramePr>
          <p:nvPr>
            <p:extLst>
              <p:ext uri="{D42A27DB-BD31-4B8C-83A1-F6EECF244321}">
                <p14:modId xmlns:p14="http://schemas.microsoft.com/office/powerpoint/2010/main" val="1281357017"/>
              </p:ext>
            </p:extLst>
          </p:nvPr>
        </p:nvGraphicFramePr>
        <p:xfrm>
          <a:off x="6719367" y="2184914"/>
          <a:ext cx="4788505" cy="375591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570105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8" name="Rectangle 104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9" name="Rectangle 104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0" name="Rectangle 104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1" name="Rectangle 1050">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2999A06-AA96-CA58-9840-467CC246D0DE}"/>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kern="1200">
                <a:solidFill>
                  <a:srgbClr val="FFFFFF"/>
                </a:solidFill>
                <a:latin typeface="+mj-lt"/>
                <a:ea typeface="+mj-ea"/>
                <a:cs typeface="+mj-cs"/>
              </a:rPr>
              <a:t>In next weeks… </a:t>
            </a:r>
          </a:p>
        </p:txBody>
      </p:sp>
      <p:sp>
        <p:nvSpPr>
          <p:cNvPr id="3" name="Text Placeholder 2">
            <a:extLst>
              <a:ext uri="{FF2B5EF4-FFF2-40B4-BE49-F238E27FC236}">
                <a16:creationId xmlns:a16="http://schemas.microsoft.com/office/drawing/2014/main" id="{4D40B72E-4E36-DD54-7993-C24F1440004D}"/>
              </a:ext>
            </a:extLst>
          </p:cNvPr>
          <p:cNvSpPr>
            <a:spLocks/>
          </p:cNvSpPr>
          <p:nvPr/>
        </p:nvSpPr>
        <p:spPr>
          <a:xfrm>
            <a:off x="1852901" y="2112579"/>
            <a:ext cx="8510141" cy="849466"/>
          </a:xfrm>
          <a:prstGeom prst="rect">
            <a:avLst/>
          </a:prstGeom>
        </p:spPr>
        <p:txBody>
          <a:bodyPr/>
          <a:lstStyle/>
          <a:p>
            <a:pPr defTabSz="740664">
              <a:spcAft>
                <a:spcPts val="600"/>
              </a:spcAft>
            </a:pPr>
            <a:r>
              <a:rPr lang="en-CA" sz="1458" b="1" kern="1200" dirty="0">
                <a:solidFill>
                  <a:schemeClr val="tx1"/>
                </a:solidFill>
                <a:latin typeface="+mn-lt"/>
                <a:ea typeface="+mn-ea"/>
                <a:cs typeface="+mn-cs"/>
              </a:rPr>
              <a:t>Model Tuning</a:t>
            </a:r>
          </a:p>
          <a:p>
            <a:pPr defTabSz="740664">
              <a:spcAft>
                <a:spcPts val="600"/>
              </a:spcAft>
            </a:pPr>
            <a:r>
              <a:rPr lang="en-US" sz="1458" kern="1200" dirty="0">
                <a:solidFill>
                  <a:schemeClr val="tx1"/>
                </a:solidFill>
                <a:latin typeface="+mn-lt"/>
                <a:ea typeface="+mn-ea"/>
                <a:cs typeface="+mn-cs"/>
              </a:rPr>
              <a:t>We will conduct extensive hyperparameter tuning for our machine learning models to optimize their performance.</a:t>
            </a:r>
            <a:endParaRPr lang="en-CA" b="0" dirty="0">
              <a:solidFill>
                <a:schemeClr val="tx1"/>
              </a:solidFill>
            </a:endParaRPr>
          </a:p>
        </p:txBody>
      </p:sp>
      <p:sp>
        <p:nvSpPr>
          <p:cNvPr id="5" name="Text Placeholder 4">
            <a:extLst>
              <a:ext uri="{FF2B5EF4-FFF2-40B4-BE49-F238E27FC236}">
                <a16:creationId xmlns:a16="http://schemas.microsoft.com/office/drawing/2014/main" id="{3B1E7E9B-4353-ACB8-F9C4-B6A94B552B45}"/>
              </a:ext>
            </a:extLst>
          </p:cNvPr>
          <p:cNvSpPr>
            <a:spLocks/>
          </p:cNvSpPr>
          <p:nvPr/>
        </p:nvSpPr>
        <p:spPr>
          <a:xfrm>
            <a:off x="1852899" y="2931952"/>
            <a:ext cx="8368252" cy="849467"/>
          </a:xfrm>
          <a:prstGeom prst="rect">
            <a:avLst/>
          </a:prstGeom>
        </p:spPr>
        <p:txBody>
          <a:bodyPr/>
          <a:lstStyle/>
          <a:p>
            <a:pPr defTabSz="740664">
              <a:spcAft>
                <a:spcPts val="600"/>
              </a:spcAft>
            </a:pPr>
            <a:r>
              <a:rPr lang="en-US" sz="1458" b="1" kern="1200" dirty="0">
                <a:solidFill>
                  <a:schemeClr val="tx1"/>
                </a:solidFill>
                <a:latin typeface="+mn-lt"/>
                <a:ea typeface="+mn-ea"/>
                <a:cs typeface="+mn-cs"/>
              </a:rPr>
              <a:t>Visualizing </a:t>
            </a:r>
          </a:p>
          <a:p>
            <a:pPr defTabSz="740664">
              <a:spcAft>
                <a:spcPts val="600"/>
              </a:spcAft>
            </a:pPr>
            <a:r>
              <a:rPr lang="en-US" sz="1458" kern="1200" dirty="0">
                <a:solidFill>
                  <a:schemeClr val="tx1"/>
                </a:solidFill>
                <a:latin typeface="+mn-lt"/>
                <a:ea typeface="+mn-ea"/>
                <a:cs typeface="+mn-cs"/>
              </a:rPr>
              <a:t>We will visualize all the data and the result we got from our models. </a:t>
            </a:r>
            <a:endParaRPr lang="en-CA" b="0" dirty="0">
              <a:solidFill>
                <a:schemeClr val="tx1"/>
              </a:solidFill>
            </a:endParaRPr>
          </a:p>
        </p:txBody>
      </p:sp>
      <p:pic>
        <p:nvPicPr>
          <p:cNvPr id="1026" name="Picture 2">
            <a:extLst>
              <a:ext uri="{FF2B5EF4-FFF2-40B4-BE49-F238E27FC236}">
                <a16:creationId xmlns:a16="http://schemas.microsoft.com/office/drawing/2014/main" id="{38535D85-5A6C-D86A-D262-6A686CEA1A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5641" y="3764108"/>
            <a:ext cx="6843326" cy="2541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80090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96A6DE-F4A0-6A01-3677-07A9356F0552}"/>
              </a:ext>
            </a:extLst>
          </p:cNvPr>
          <p:cNvSpPr>
            <a:spLocks noGrp="1"/>
          </p:cNvSpPr>
          <p:nvPr>
            <p:ph type="title"/>
          </p:nvPr>
        </p:nvSpPr>
        <p:spPr>
          <a:xfrm>
            <a:off x="643468" y="643467"/>
            <a:ext cx="4620584" cy="4567137"/>
          </a:xfrm>
        </p:spPr>
        <p:txBody>
          <a:bodyPr vert="horz" lIns="91440" tIns="45720" rIns="91440" bIns="45720" rtlCol="0" anchor="b">
            <a:normAutofit/>
          </a:bodyPr>
          <a:lstStyle/>
          <a:p>
            <a:r>
              <a:rPr lang="en-US">
                <a:solidFill>
                  <a:schemeClr val="tx1"/>
                </a:solidFill>
                <a:latin typeface="+mj-lt"/>
                <a:cs typeface="+mj-cs"/>
              </a:rPr>
              <a:t>                                  Thank you</a:t>
            </a:r>
          </a:p>
        </p:txBody>
      </p:sp>
      <p:pic>
        <p:nvPicPr>
          <p:cNvPr id="43" name="Picture 42" descr="Aerial view of a highway near the ocean">
            <a:extLst>
              <a:ext uri="{FF2B5EF4-FFF2-40B4-BE49-F238E27FC236}">
                <a16:creationId xmlns:a16="http://schemas.microsoft.com/office/drawing/2014/main" id="{874B401D-0440-3F33-EB50-B86577830179}"/>
              </a:ext>
            </a:extLst>
          </p:cNvPr>
          <p:cNvPicPr>
            <a:picLocks noChangeAspect="1"/>
          </p:cNvPicPr>
          <p:nvPr/>
        </p:nvPicPr>
        <p:blipFill rotWithShape="1">
          <a:blip r:embed="rId2"/>
          <a:srcRect l="20943" r="13847"/>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0773071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F6F39C2-8746-4599-843B-CED156C408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5D714AD-9E94-4752-AA45-D4B0EAAB5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52"/>
            <a:ext cx="4444163" cy="6323347"/>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FDCFCC-510C-C074-F2DB-3CE32C357917}"/>
              </a:ext>
            </a:extLst>
          </p:cNvPr>
          <p:cNvSpPr>
            <a:spLocks noGrp="1"/>
          </p:cNvSpPr>
          <p:nvPr>
            <p:ph type="title"/>
          </p:nvPr>
        </p:nvSpPr>
        <p:spPr>
          <a:xfrm>
            <a:off x="599411" y="767258"/>
            <a:ext cx="3209335" cy="5323484"/>
          </a:xfrm>
        </p:spPr>
        <p:txBody>
          <a:bodyPr vert="horz" lIns="91440" tIns="45720" rIns="91440" bIns="45720" rtlCol="0" anchor="ctr">
            <a:normAutofit/>
          </a:bodyPr>
          <a:lstStyle/>
          <a:p>
            <a:pPr algn="ctr"/>
            <a:r>
              <a:rPr lang="en-US" sz="2800" kern="1200">
                <a:solidFill>
                  <a:schemeClr val="bg1"/>
                </a:solidFill>
                <a:latin typeface="+mj-lt"/>
                <a:ea typeface="+mj-ea"/>
                <a:cs typeface="+mj-cs"/>
              </a:rPr>
              <a:t>Index</a:t>
            </a:r>
          </a:p>
        </p:txBody>
      </p:sp>
      <p:sp>
        <p:nvSpPr>
          <p:cNvPr id="13" name="Rectangle 12">
            <a:extLst>
              <a:ext uri="{FF2B5EF4-FFF2-40B4-BE49-F238E27FC236}">
                <a16:creationId xmlns:a16="http://schemas.microsoft.com/office/drawing/2014/main" id="{7FF89E09-42FB-4694-96E4-95652B1D8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83158" y="3396997"/>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5D3C032-881F-4579-A4BF-0FA966E9F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70645"/>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 name="Text Placeholder 2">
            <a:extLst>
              <a:ext uri="{FF2B5EF4-FFF2-40B4-BE49-F238E27FC236}">
                <a16:creationId xmlns:a16="http://schemas.microsoft.com/office/drawing/2014/main" id="{169A583A-3688-CBB3-282F-56D8A394D857}"/>
              </a:ext>
            </a:extLst>
          </p:cNvPr>
          <p:cNvGraphicFramePr/>
          <p:nvPr>
            <p:extLst>
              <p:ext uri="{D42A27DB-BD31-4B8C-83A1-F6EECF244321}">
                <p14:modId xmlns:p14="http://schemas.microsoft.com/office/powerpoint/2010/main" val="855458490"/>
              </p:ext>
            </p:extLst>
          </p:nvPr>
        </p:nvGraphicFramePr>
        <p:xfrm>
          <a:off x="5242917" y="1005298"/>
          <a:ext cx="6422901" cy="50854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7554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45A976A-8DE3-4B67-B94B-2044FDD128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EAAA1B9-2DDB-49C9-A037-A523D2F13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B8AFCF45-F7F4-9E80-0D6B-7CECD17C53C8}"/>
              </a:ext>
            </a:extLst>
          </p:cNvPr>
          <p:cNvSpPr>
            <a:spLocks noGrp="1"/>
          </p:cNvSpPr>
          <p:nvPr>
            <p:ph type="title"/>
          </p:nvPr>
        </p:nvSpPr>
        <p:spPr>
          <a:xfrm>
            <a:off x="804672" y="457200"/>
            <a:ext cx="10579608" cy="1188720"/>
          </a:xfrm>
        </p:spPr>
        <p:txBody>
          <a:bodyPr vert="horz" lIns="91440" tIns="45720" rIns="91440" bIns="45720" rtlCol="0" anchor="ctr">
            <a:normAutofit/>
          </a:bodyPr>
          <a:lstStyle/>
          <a:p>
            <a:r>
              <a:rPr lang="en-US" sz="4000" b="1" kern="1200" dirty="0">
                <a:solidFill>
                  <a:schemeClr val="tx1"/>
                </a:solidFill>
                <a:latin typeface="+mj-lt"/>
                <a:ea typeface="+mj-ea"/>
                <a:cs typeface="+mj-cs"/>
              </a:rPr>
              <a:t>Introduction-</a:t>
            </a:r>
            <a:r>
              <a:rPr lang="en-US" sz="4000" b="1" kern="1200" dirty="0">
                <a:solidFill>
                  <a:schemeClr val="tx1"/>
                </a:solidFill>
                <a:effectLst/>
                <a:latin typeface="+mj-lt"/>
                <a:ea typeface="+mj-ea"/>
                <a:cs typeface="+mj-cs"/>
              </a:rPr>
              <a:t>SCOPE AND OBJECTIVES</a:t>
            </a:r>
            <a:endParaRPr lang="en-US" sz="4000" b="1" kern="1200" dirty="0">
              <a:solidFill>
                <a:schemeClr val="tx1"/>
              </a:solidFill>
              <a:latin typeface="+mj-lt"/>
              <a:ea typeface="+mj-ea"/>
              <a:cs typeface="+mj-cs"/>
            </a:endParaRPr>
          </a:p>
        </p:txBody>
      </p:sp>
      <p:grpSp>
        <p:nvGrpSpPr>
          <p:cNvPr id="12" name="Group 11">
            <a:extLst>
              <a:ext uri="{FF2B5EF4-FFF2-40B4-BE49-F238E27FC236}">
                <a16:creationId xmlns:a16="http://schemas.microsoft.com/office/drawing/2014/main" id="{76566969-F813-4CC5-B3E9-363D85B55C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881264" y="-5116"/>
            <a:ext cx="3318648" cy="2490264"/>
            <a:chOff x="-305" y="-1"/>
            <a:chExt cx="3832880" cy="2876136"/>
          </a:xfrm>
        </p:grpSpPr>
        <p:sp>
          <p:nvSpPr>
            <p:cNvPr id="13" name="Freeform: Shape 12">
              <a:extLst>
                <a:ext uri="{FF2B5EF4-FFF2-40B4-BE49-F238E27FC236}">
                  <a16:creationId xmlns:a16="http://schemas.microsoft.com/office/drawing/2014/main" id="{AF8CF66C-45E2-456B-92B0-9E97A331D1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65D590E-D70D-4D25-B853-D5208F2AA3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6231501E-3F84-4705-A001-13995FA6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552617E4-47FD-4C38-8F70-93BF9B125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0217D733-97B6-4C43-AF0C-5E3CB0EA13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07887"/>
            <a:ext cx="2605762" cy="2252847"/>
            <a:chOff x="-305" y="-4155"/>
            <a:chExt cx="2514948" cy="2174333"/>
          </a:xfrm>
        </p:grpSpPr>
        <p:sp>
          <p:nvSpPr>
            <p:cNvPr id="30" name="Freeform: Shape 29">
              <a:extLst>
                <a:ext uri="{FF2B5EF4-FFF2-40B4-BE49-F238E27FC236}">
                  <a16:creationId xmlns:a16="http://schemas.microsoft.com/office/drawing/2014/main" id="{FD288266-7E76-4D4A-BAAC-E233FA013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B697F88A-8624-4BA2-AF06-E6C3A52F0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8CA77163-C052-481C-9DCF-68C23ACAB3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3" name="Freeform: Shape 32">
              <a:extLst>
                <a:ext uri="{FF2B5EF4-FFF2-40B4-BE49-F238E27FC236}">
                  <a16:creationId xmlns:a16="http://schemas.microsoft.com/office/drawing/2014/main" id="{02B425B5-0A0E-4B85-B718-E5DA73431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Text Placeholder 2">
            <a:extLst>
              <a:ext uri="{FF2B5EF4-FFF2-40B4-BE49-F238E27FC236}">
                <a16:creationId xmlns:a16="http://schemas.microsoft.com/office/drawing/2014/main" id="{2EFD870D-76ED-79E6-E203-6ACEC3B9ECF5}"/>
              </a:ext>
            </a:extLst>
          </p:cNvPr>
          <p:cNvSpPr>
            <a:spLocks/>
          </p:cNvSpPr>
          <p:nvPr/>
        </p:nvSpPr>
        <p:spPr>
          <a:xfrm>
            <a:off x="4471328" y="3125602"/>
            <a:ext cx="3249344" cy="558946"/>
          </a:xfrm>
          <a:prstGeom prst="rect">
            <a:avLst/>
          </a:prstGeom>
        </p:spPr>
        <p:txBody>
          <a:bodyPr/>
          <a:lstStyle/>
          <a:p>
            <a:pPr defTabSz="859536">
              <a:spcAft>
                <a:spcPts val="600"/>
              </a:spcAft>
            </a:pPr>
            <a:r>
              <a:rPr lang="en-US" sz="1880" b="1" kern="1200">
                <a:solidFill>
                  <a:srgbClr val="29261B"/>
                </a:solidFill>
                <a:latin typeface="__tiempos_b6f14e"/>
                <a:ea typeface="+mn-ea"/>
                <a:cs typeface="+mn-cs"/>
              </a:rPr>
              <a:t>Importance</a:t>
            </a:r>
            <a:endParaRPr lang="en-US" sz="2000" b="1" kern="1200">
              <a:solidFill>
                <a:srgbClr val="29261B"/>
              </a:solidFill>
              <a:latin typeface="__tiempos_b6f14e"/>
              <a:ea typeface="+mn-ea"/>
              <a:cs typeface="+mn-cs"/>
            </a:endParaRPr>
          </a:p>
        </p:txBody>
      </p:sp>
      <p:sp>
        <p:nvSpPr>
          <p:cNvPr id="4" name="Text Placeholder 3">
            <a:extLst>
              <a:ext uri="{FF2B5EF4-FFF2-40B4-BE49-F238E27FC236}">
                <a16:creationId xmlns:a16="http://schemas.microsoft.com/office/drawing/2014/main" id="{623A2B63-E8EE-8E38-D358-A58011B656A9}"/>
              </a:ext>
            </a:extLst>
          </p:cNvPr>
          <p:cNvSpPr>
            <a:spLocks/>
          </p:cNvSpPr>
          <p:nvPr/>
        </p:nvSpPr>
        <p:spPr>
          <a:xfrm>
            <a:off x="4432224" y="3701215"/>
            <a:ext cx="3249343" cy="1859983"/>
          </a:xfrm>
          <a:prstGeom prst="rect">
            <a:avLst/>
          </a:prstGeom>
        </p:spPr>
        <p:txBody>
          <a:bodyPr/>
          <a:lstStyle/>
          <a:p>
            <a:pPr defTabSz="816559">
              <a:spcAft>
                <a:spcPts val="564"/>
              </a:spcAft>
              <a:buFont typeface="Arial" panose="020B0604020202020204" pitchFamily="34" charset="0"/>
              <a:buChar char="•"/>
            </a:pPr>
            <a:r>
              <a:rPr lang="en-US" sz="1692" kern="1200" dirty="0">
                <a:solidFill>
                  <a:schemeClr val="tx1"/>
                </a:solidFill>
                <a:latin typeface="+mn-lt"/>
                <a:ea typeface="+mn-ea"/>
                <a:cs typeface="+mn-cs"/>
              </a:rPr>
              <a:t>Importance</a:t>
            </a:r>
            <a:r>
              <a:rPr lang="en-US" sz="1504" kern="1200" dirty="0">
                <a:solidFill>
                  <a:srgbClr val="29261B"/>
                </a:solidFill>
                <a:latin typeface="__tiempos_b6f14e"/>
                <a:ea typeface="+mn-ea"/>
                <a:cs typeface="+mn-cs"/>
              </a:rPr>
              <a:t> </a:t>
            </a:r>
            <a:r>
              <a:rPr lang="en-US" sz="1692" kern="1200" dirty="0">
                <a:solidFill>
                  <a:schemeClr val="tx1"/>
                </a:solidFill>
                <a:latin typeface="+mn-lt"/>
                <a:ea typeface="+mn-ea"/>
                <a:cs typeface="+mn-cs"/>
              </a:rPr>
              <a:t>of early detection and prevention of heart attacks</a:t>
            </a:r>
          </a:p>
          <a:p>
            <a:pPr defTabSz="816559">
              <a:spcAft>
                <a:spcPts val="564"/>
              </a:spcAft>
              <a:buFont typeface="Arial" panose="020B0604020202020204" pitchFamily="34" charset="0"/>
              <a:buChar char="•"/>
            </a:pPr>
            <a:r>
              <a:rPr lang="en-US" sz="1692" kern="1200" dirty="0">
                <a:solidFill>
                  <a:schemeClr val="tx1"/>
                </a:solidFill>
                <a:latin typeface="+mn-lt"/>
                <a:ea typeface="+mn-ea"/>
                <a:cs typeface="+mn-cs"/>
              </a:rPr>
              <a:t>Statistics on the prevalence of heart disease and its impact</a:t>
            </a:r>
          </a:p>
          <a:p>
            <a:pPr defTabSz="816559">
              <a:spcAft>
                <a:spcPts val="564"/>
              </a:spcAft>
              <a:buFont typeface="Arial" panose="020B0604020202020204" pitchFamily="34" charset="0"/>
              <a:buChar char="•"/>
            </a:pPr>
            <a:r>
              <a:rPr lang="en-US" sz="1692" kern="1200" dirty="0">
                <a:solidFill>
                  <a:schemeClr val="tx1"/>
                </a:solidFill>
                <a:latin typeface="+mn-lt"/>
                <a:ea typeface="+mn-ea"/>
                <a:cs typeface="+mn-cs"/>
              </a:rPr>
              <a:t>Machine learning as a powerful tool for predictive modeling</a:t>
            </a:r>
          </a:p>
          <a:p>
            <a:endParaRPr lang="en-CA" dirty="0"/>
          </a:p>
        </p:txBody>
      </p:sp>
      <p:sp>
        <p:nvSpPr>
          <p:cNvPr id="5" name="Text Placeholder 4">
            <a:extLst>
              <a:ext uri="{FF2B5EF4-FFF2-40B4-BE49-F238E27FC236}">
                <a16:creationId xmlns:a16="http://schemas.microsoft.com/office/drawing/2014/main" id="{FEE38BD0-F604-5A1F-4A93-87D71783D2AD}"/>
              </a:ext>
            </a:extLst>
          </p:cNvPr>
          <p:cNvSpPr>
            <a:spLocks/>
          </p:cNvSpPr>
          <p:nvPr/>
        </p:nvSpPr>
        <p:spPr>
          <a:xfrm>
            <a:off x="7906336" y="3125602"/>
            <a:ext cx="3249344" cy="558946"/>
          </a:xfrm>
          <a:prstGeom prst="rect">
            <a:avLst/>
          </a:prstGeom>
        </p:spPr>
        <p:txBody>
          <a:bodyPr/>
          <a:lstStyle/>
          <a:p>
            <a:pPr defTabSz="859536">
              <a:spcAft>
                <a:spcPts val="600"/>
              </a:spcAft>
            </a:pPr>
            <a:r>
              <a:rPr lang="en-CA" sz="1880" b="1" kern="1200">
                <a:solidFill>
                  <a:schemeClr val="tx1"/>
                </a:solidFill>
                <a:latin typeface="+mn-lt"/>
                <a:ea typeface="+mn-ea"/>
                <a:cs typeface="+mn-cs"/>
              </a:rPr>
              <a:t>Problem statement</a:t>
            </a:r>
            <a:endParaRPr lang="en-CA" sz="2000" b="1" kern="1200">
              <a:solidFill>
                <a:schemeClr val="tx1"/>
              </a:solidFill>
              <a:latin typeface="+mn-lt"/>
              <a:ea typeface="+mn-ea"/>
              <a:cs typeface="+mn-cs"/>
            </a:endParaRPr>
          </a:p>
        </p:txBody>
      </p:sp>
      <p:sp>
        <p:nvSpPr>
          <p:cNvPr id="6" name="Text Placeholder 5">
            <a:extLst>
              <a:ext uri="{FF2B5EF4-FFF2-40B4-BE49-F238E27FC236}">
                <a16:creationId xmlns:a16="http://schemas.microsoft.com/office/drawing/2014/main" id="{06FFFE66-3E9C-DEFC-67FF-E4B6E2751BC1}"/>
              </a:ext>
            </a:extLst>
          </p:cNvPr>
          <p:cNvSpPr>
            <a:spLocks/>
          </p:cNvSpPr>
          <p:nvPr/>
        </p:nvSpPr>
        <p:spPr>
          <a:xfrm>
            <a:off x="7837482" y="3701214"/>
            <a:ext cx="3409638" cy="2562425"/>
          </a:xfrm>
          <a:prstGeom prst="rect">
            <a:avLst/>
          </a:prstGeom>
        </p:spPr>
        <p:txBody>
          <a:bodyPr/>
          <a:lstStyle/>
          <a:p>
            <a:pPr marL="268605" indent="-268605" defTabSz="816559">
              <a:spcAft>
                <a:spcPts val="564"/>
              </a:spcAft>
              <a:buFont typeface="Arial" panose="020B0604020202020204" pitchFamily="34" charset="0"/>
              <a:buChar char="•"/>
            </a:pPr>
            <a:r>
              <a:rPr lang="en-US" sz="1690" kern="1200" dirty="0">
                <a:latin typeface="+mn-lt"/>
                <a:ea typeface="+mn-ea"/>
                <a:cs typeface="+mn-cs"/>
              </a:rPr>
              <a:t>Our aim is to leverage machine learning techniques to analyze and accurately identify individuals at risk of developing cardiovascular disease based on various health metrics.</a:t>
            </a:r>
          </a:p>
          <a:p>
            <a:pPr marL="268605" indent="-268605" defTabSz="816559">
              <a:spcAft>
                <a:spcPts val="564"/>
              </a:spcAft>
              <a:buFont typeface="Arial" panose="020B0604020202020204" pitchFamily="34" charset="0"/>
              <a:buChar char="•"/>
            </a:pPr>
            <a:r>
              <a:rPr lang="en-US" sz="1692" kern="1200" dirty="0">
                <a:latin typeface="+mn-lt"/>
                <a:ea typeface="+mn-ea"/>
                <a:cs typeface="+mn-cs"/>
              </a:rPr>
              <a:t>The target is binary classification which is '0' for absence and '1' for presence of heart disease.</a:t>
            </a:r>
            <a:endParaRPr lang="en-CA" sz="1692" kern="1200" dirty="0">
              <a:latin typeface="+mn-lt"/>
              <a:ea typeface="+mn-ea"/>
              <a:cs typeface="+mn-cs"/>
            </a:endParaRPr>
          </a:p>
          <a:p>
            <a:endParaRPr lang="en-CA" dirty="0"/>
          </a:p>
        </p:txBody>
      </p:sp>
      <p:sp>
        <p:nvSpPr>
          <p:cNvPr id="7" name="Text Placeholder 6">
            <a:extLst>
              <a:ext uri="{FF2B5EF4-FFF2-40B4-BE49-F238E27FC236}">
                <a16:creationId xmlns:a16="http://schemas.microsoft.com/office/drawing/2014/main" id="{015D9CC3-0DEA-25F1-D6D9-79C985C77BC6}"/>
              </a:ext>
            </a:extLst>
          </p:cNvPr>
          <p:cNvSpPr>
            <a:spLocks/>
          </p:cNvSpPr>
          <p:nvPr/>
        </p:nvSpPr>
        <p:spPr>
          <a:xfrm>
            <a:off x="1036320" y="3125602"/>
            <a:ext cx="3249344" cy="558946"/>
          </a:xfrm>
          <a:prstGeom prst="rect">
            <a:avLst/>
          </a:prstGeom>
        </p:spPr>
        <p:txBody>
          <a:bodyPr/>
          <a:lstStyle/>
          <a:p>
            <a:pPr defTabSz="859536">
              <a:spcAft>
                <a:spcPts val="600"/>
              </a:spcAft>
            </a:pPr>
            <a:r>
              <a:rPr lang="en-CA" sz="1880" b="1" kern="1200">
                <a:solidFill>
                  <a:schemeClr val="tx1"/>
                </a:solidFill>
                <a:latin typeface="+mn-lt"/>
                <a:ea typeface="+mn-ea"/>
                <a:cs typeface="+mn-cs"/>
              </a:rPr>
              <a:t>Objective</a:t>
            </a:r>
            <a:endParaRPr lang="en-CA" sz="2000" b="1" kern="1200">
              <a:solidFill>
                <a:schemeClr val="tx1"/>
              </a:solidFill>
              <a:latin typeface="+mn-lt"/>
              <a:ea typeface="+mn-ea"/>
              <a:cs typeface="+mn-cs"/>
            </a:endParaRPr>
          </a:p>
        </p:txBody>
      </p:sp>
      <p:sp>
        <p:nvSpPr>
          <p:cNvPr id="8" name="Text Placeholder 7">
            <a:extLst>
              <a:ext uri="{FF2B5EF4-FFF2-40B4-BE49-F238E27FC236}">
                <a16:creationId xmlns:a16="http://schemas.microsoft.com/office/drawing/2014/main" id="{21853720-5E59-8784-8211-4870ABAB448A}"/>
              </a:ext>
            </a:extLst>
          </p:cNvPr>
          <p:cNvSpPr>
            <a:spLocks/>
          </p:cNvSpPr>
          <p:nvPr/>
        </p:nvSpPr>
        <p:spPr>
          <a:xfrm>
            <a:off x="1036320" y="3701214"/>
            <a:ext cx="3249343" cy="781830"/>
          </a:xfrm>
          <a:prstGeom prst="rect">
            <a:avLst/>
          </a:prstGeom>
        </p:spPr>
        <p:txBody>
          <a:bodyPr/>
          <a:lstStyle/>
          <a:p>
            <a:pPr defTabSz="859536">
              <a:spcAft>
                <a:spcPts val="600"/>
              </a:spcAft>
            </a:pPr>
            <a:r>
              <a:rPr lang="en-US" sz="1692" kern="1200">
                <a:solidFill>
                  <a:schemeClr val="tx1"/>
                </a:solidFill>
                <a:latin typeface="+mn-lt"/>
                <a:ea typeface="+mn-ea"/>
                <a:cs typeface="+mn-cs"/>
              </a:rPr>
              <a:t>Our project aims to predict cardiovascular disease using machine learning.</a:t>
            </a:r>
            <a:endParaRPr lang="en-CA"/>
          </a:p>
        </p:txBody>
      </p:sp>
    </p:spTree>
    <p:extLst>
      <p:ext uri="{BB962C8B-B14F-4D97-AF65-F5344CB8AC3E}">
        <p14:creationId xmlns:p14="http://schemas.microsoft.com/office/powerpoint/2010/main" val="22730416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4D15B9-3EF9-4301-8064-8AB8E1911BEE}"/>
              </a:ext>
            </a:extLst>
          </p:cNvPr>
          <p:cNvSpPr>
            <a:spLocks noGrp="1"/>
          </p:cNvSpPr>
          <p:nvPr>
            <p:ph type="title"/>
          </p:nvPr>
        </p:nvSpPr>
        <p:spPr>
          <a:xfrm>
            <a:off x="3027924" y="991261"/>
            <a:ext cx="5754696" cy="1837349"/>
          </a:xfrm>
        </p:spPr>
        <p:txBody>
          <a:bodyPr vert="horz" lIns="91440" tIns="45720" rIns="91440" bIns="45720" rtlCol="0" anchor="ctr">
            <a:normAutofit/>
          </a:bodyPr>
          <a:lstStyle/>
          <a:p>
            <a:pPr algn="ctr"/>
            <a:r>
              <a:rPr lang="en-US" sz="3600" b="1" kern="1200" dirty="0">
                <a:solidFill>
                  <a:schemeClr val="tx1"/>
                </a:solidFill>
                <a:latin typeface="+mj-lt"/>
                <a:ea typeface="+mj-ea"/>
                <a:cs typeface="+mj-cs"/>
              </a:rPr>
              <a:t>Recap</a:t>
            </a:r>
          </a:p>
        </p:txBody>
      </p:sp>
      <p:grpSp>
        <p:nvGrpSpPr>
          <p:cNvPr id="46" name="Group 45">
            <a:extLst>
              <a:ext uri="{FF2B5EF4-FFF2-40B4-BE49-F238E27FC236}">
                <a16:creationId xmlns:a16="http://schemas.microsoft.com/office/drawing/2014/main" id="{05545017-2445-4AB3-95A6-48F17C8026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32" name="Freeform: Shape 31">
              <a:extLst>
                <a:ext uri="{FF2B5EF4-FFF2-40B4-BE49-F238E27FC236}">
                  <a16:creationId xmlns:a16="http://schemas.microsoft.com/office/drawing/2014/main" id="{F3B5D580-007D-4215-A10B-C8CF12EE02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24228C19-035F-4E8E-BAFD-56EC684B6F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C10D7C81-A1BE-4720-A66D-AEF9A11A5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48">
              <a:extLst>
                <a:ext uri="{FF2B5EF4-FFF2-40B4-BE49-F238E27FC236}">
                  <a16:creationId xmlns:a16="http://schemas.microsoft.com/office/drawing/2014/main" id="{1BF18FEE-BE44-4F4A-AA4E-EC795CB0B9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C5B58B4D-6E49-CED5-5040-104B219ED5B2}"/>
              </a:ext>
            </a:extLst>
          </p:cNvPr>
          <p:cNvSpPr txBox="1"/>
          <p:nvPr/>
        </p:nvSpPr>
        <p:spPr>
          <a:xfrm>
            <a:off x="3050412" y="2979336"/>
            <a:ext cx="5709721" cy="2430864"/>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endParaRPr lang="en-US" sz="1900" dirty="0"/>
          </a:p>
          <a:p>
            <a:pPr marL="285750" indent="-228600">
              <a:lnSpc>
                <a:spcPct val="90000"/>
              </a:lnSpc>
              <a:spcAft>
                <a:spcPts val="600"/>
              </a:spcAft>
              <a:buFont typeface="Arial" panose="020B0604020202020204" pitchFamily="34" charset="0"/>
              <a:buChar char="•"/>
            </a:pPr>
            <a:r>
              <a:rPr lang="en-US" sz="1900" dirty="0"/>
              <a:t>Data collection</a:t>
            </a:r>
          </a:p>
          <a:p>
            <a:pPr marL="285750" indent="-228600">
              <a:lnSpc>
                <a:spcPct val="90000"/>
              </a:lnSpc>
              <a:spcAft>
                <a:spcPts val="600"/>
              </a:spcAft>
              <a:buFont typeface="Arial" panose="020B0604020202020204" pitchFamily="34" charset="0"/>
              <a:buChar char="•"/>
            </a:pPr>
            <a:r>
              <a:rPr lang="en-US" sz="1900" dirty="0"/>
              <a:t>Data preprocessing</a:t>
            </a:r>
          </a:p>
          <a:p>
            <a:pPr marL="285750" indent="-228600">
              <a:lnSpc>
                <a:spcPct val="90000"/>
              </a:lnSpc>
              <a:spcAft>
                <a:spcPts val="600"/>
              </a:spcAft>
              <a:buFont typeface="Arial" panose="020B0604020202020204" pitchFamily="34" charset="0"/>
              <a:buChar char="•"/>
            </a:pPr>
            <a:r>
              <a:rPr lang="en-US" sz="1900" dirty="0"/>
              <a:t>Scaling</a:t>
            </a:r>
          </a:p>
          <a:p>
            <a:pPr marL="285750" indent="-228600">
              <a:lnSpc>
                <a:spcPct val="90000"/>
              </a:lnSpc>
              <a:spcAft>
                <a:spcPts val="600"/>
              </a:spcAft>
              <a:buFont typeface="Arial" panose="020B0604020202020204" pitchFamily="34" charset="0"/>
              <a:buChar char="•"/>
            </a:pPr>
            <a:r>
              <a:rPr lang="en-US" sz="1900" dirty="0"/>
              <a:t>Exploratory Data Analysis</a:t>
            </a:r>
          </a:p>
          <a:p>
            <a:pPr marL="285750" indent="-228600">
              <a:lnSpc>
                <a:spcPct val="90000"/>
              </a:lnSpc>
              <a:spcAft>
                <a:spcPts val="600"/>
              </a:spcAft>
              <a:buFont typeface="Arial" panose="020B0604020202020204" pitchFamily="34" charset="0"/>
              <a:buChar char="•"/>
            </a:pPr>
            <a:r>
              <a:rPr lang="en-US" sz="1900" dirty="0"/>
              <a:t>Feature Engineering</a:t>
            </a:r>
          </a:p>
          <a:p>
            <a:pPr marL="285750" indent="-228600">
              <a:lnSpc>
                <a:spcPct val="90000"/>
              </a:lnSpc>
              <a:spcAft>
                <a:spcPts val="600"/>
              </a:spcAft>
              <a:buFont typeface="Arial" panose="020B0604020202020204" pitchFamily="34" charset="0"/>
              <a:buChar char="•"/>
            </a:pPr>
            <a:r>
              <a:rPr lang="en-US" sz="1900" dirty="0"/>
              <a:t>Feature selection</a:t>
            </a:r>
          </a:p>
        </p:txBody>
      </p:sp>
      <p:grpSp>
        <p:nvGrpSpPr>
          <p:cNvPr id="50" name="Group 49">
            <a:extLst>
              <a:ext uri="{FF2B5EF4-FFF2-40B4-BE49-F238E27FC236}">
                <a16:creationId xmlns:a16="http://schemas.microsoft.com/office/drawing/2014/main" id="{06B7259D-F2AD-42FE-B984-6D1D74321C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4" y="3658536"/>
            <a:ext cx="3655725" cy="2743201"/>
            <a:chOff x="-305" y="-1"/>
            <a:chExt cx="3832880" cy="2876136"/>
          </a:xfrm>
        </p:grpSpPr>
        <p:sp>
          <p:nvSpPr>
            <p:cNvPr id="38" name="Freeform: Shape 37">
              <a:extLst>
                <a:ext uri="{FF2B5EF4-FFF2-40B4-BE49-F238E27FC236}">
                  <a16:creationId xmlns:a16="http://schemas.microsoft.com/office/drawing/2014/main" id="{9E5C38C6-2516-45D1-ADFC-3F59F8E34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6C274C95-E7A7-401D-A8F5-FFF5EB929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51">
              <a:extLst>
                <a:ext uri="{FF2B5EF4-FFF2-40B4-BE49-F238E27FC236}">
                  <a16:creationId xmlns:a16="http://schemas.microsoft.com/office/drawing/2014/main" id="{61D598C3-55D0-44FB-8766-A89B34B317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39EBC5C7-E54F-42F3-93F0-75AAC99FF9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043209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4F99093-FB6D-43E0-AA45-FA744653E0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E8B83EF-4FB2-4C16-B94A-73A8FBCD1E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7" name="Group 26">
            <a:extLst>
              <a:ext uri="{FF2B5EF4-FFF2-40B4-BE49-F238E27FC236}">
                <a16:creationId xmlns:a16="http://schemas.microsoft.com/office/drawing/2014/main" id="{65CE4779-ABAB-448C-B806-A60E8F835D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8" name="Freeform: Shape 27">
              <a:extLst>
                <a:ext uri="{FF2B5EF4-FFF2-40B4-BE49-F238E27FC236}">
                  <a16:creationId xmlns:a16="http://schemas.microsoft.com/office/drawing/2014/main" id="{284E8940-EE47-4A50-B7D3-F4BF68524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9BA40340-BD4D-49C0-8BC6-61AF7391FE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D79A4281-F939-4206-9B6F-8DDD2FDAAB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1" name="Freeform: Shape 30">
              <a:extLst>
                <a:ext uri="{FF2B5EF4-FFF2-40B4-BE49-F238E27FC236}">
                  <a16:creationId xmlns:a16="http://schemas.microsoft.com/office/drawing/2014/main" id="{38774401-76BE-487C-8645-DC90C833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A1079DC9-1E62-9EA9-687E-DC4FC10CF55F}"/>
              </a:ext>
            </a:extLst>
          </p:cNvPr>
          <p:cNvSpPr>
            <a:spLocks noGrp="1"/>
          </p:cNvSpPr>
          <p:nvPr>
            <p:ph type="title"/>
          </p:nvPr>
        </p:nvSpPr>
        <p:spPr>
          <a:xfrm>
            <a:off x="804672" y="802955"/>
            <a:ext cx="4133690" cy="1454051"/>
          </a:xfrm>
        </p:spPr>
        <p:txBody>
          <a:bodyPr vert="horz" lIns="91440" tIns="45720" rIns="91440" bIns="45720" rtlCol="0" anchor="ctr">
            <a:normAutofit/>
          </a:bodyPr>
          <a:lstStyle/>
          <a:p>
            <a:r>
              <a:rPr lang="en-US" sz="3600" b="1" i="0">
                <a:solidFill>
                  <a:schemeClr val="tx2"/>
                </a:solidFill>
                <a:effectLst/>
                <a:latin typeface="+mj-lt"/>
                <a:cs typeface="+mj-cs"/>
              </a:rPr>
              <a:t>Exploratory Data Analysis</a:t>
            </a:r>
            <a:r>
              <a:rPr lang="en-US" sz="3600" b="1">
                <a:solidFill>
                  <a:schemeClr val="tx2"/>
                </a:solidFill>
                <a:latin typeface="+mj-lt"/>
                <a:cs typeface="+mj-cs"/>
              </a:rPr>
              <a:t> (EDA)</a:t>
            </a:r>
            <a:endParaRPr lang="en-US" sz="3600">
              <a:solidFill>
                <a:schemeClr val="tx2"/>
              </a:solidFill>
              <a:latin typeface="+mj-lt"/>
              <a:cs typeface="+mj-cs"/>
            </a:endParaRPr>
          </a:p>
        </p:txBody>
      </p:sp>
      <p:sp>
        <p:nvSpPr>
          <p:cNvPr id="8" name="Text Placeholder 7">
            <a:extLst>
              <a:ext uri="{FF2B5EF4-FFF2-40B4-BE49-F238E27FC236}">
                <a16:creationId xmlns:a16="http://schemas.microsoft.com/office/drawing/2014/main" id="{18FEEA06-E607-F30C-4036-5D97B92113EA}"/>
              </a:ext>
            </a:extLst>
          </p:cNvPr>
          <p:cNvSpPr>
            <a:spLocks noGrp="1"/>
          </p:cNvSpPr>
          <p:nvPr>
            <p:ph type="body" sz="half" idx="25"/>
          </p:nvPr>
        </p:nvSpPr>
        <p:spPr>
          <a:xfrm>
            <a:off x="804672" y="2421682"/>
            <a:ext cx="4133360" cy="3639289"/>
          </a:xfrm>
        </p:spPr>
        <p:txBody>
          <a:bodyPr vert="horz" lIns="91440" tIns="45720" rIns="91440" bIns="45720" rtlCol="0" anchor="ctr">
            <a:normAutofit/>
          </a:bodyPr>
          <a:lstStyle/>
          <a:p>
            <a:pPr indent="-228600">
              <a:buFont typeface="Arial" panose="020B0604020202020204" pitchFamily="34" charset="0"/>
              <a:buChar char="•"/>
            </a:pPr>
            <a:r>
              <a:rPr lang="en-US" sz="1800" b="1">
                <a:solidFill>
                  <a:schemeClr val="tx2"/>
                </a:solidFill>
                <a:latin typeface="+mn-lt"/>
                <a:ea typeface="+mn-ea"/>
                <a:cs typeface="+mn-cs"/>
              </a:rPr>
              <a:t>Univariate Analysis:</a:t>
            </a:r>
            <a:r>
              <a:rPr lang="en-US" sz="1800">
                <a:solidFill>
                  <a:schemeClr val="tx2"/>
                </a:solidFill>
                <a:latin typeface="+mn-lt"/>
                <a:ea typeface="+mn-ea"/>
                <a:cs typeface="+mn-cs"/>
              </a:rPr>
              <a:t> Analyzing the distribution of individual variables to understand their characteristics and identify potential outliers or anomalies.</a:t>
            </a:r>
          </a:p>
          <a:p>
            <a:pPr indent="-228600">
              <a:buFont typeface="Arial" panose="020B0604020202020204" pitchFamily="34" charset="0"/>
              <a:buChar char="•"/>
            </a:pPr>
            <a:r>
              <a:rPr lang="en-US" sz="1800" b="1">
                <a:solidFill>
                  <a:schemeClr val="tx2"/>
                </a:solidFill>
                <a:latin typeface="+mn-lt"/>
                <a:ea typeface="+mn-ea"/>
                <a:cs typeface="+mn-cs"/>
              </a:rPr>
              <a:t>Bivariate Analysis: </a:t>
            </a:r>
            <a:r>
              <a:rPr lang="en-US" sz="1800">
                <a:solidFill>
                  <a:schemeClr val="tx2"/>
                </a:solidFill>
                <a:latin typeface="+mn-lt"/>
                <a:ea typeface="+mn-ea"/>
                <a:cs typeface="+mn-cs"/>
              </a:rPr>
              <a:t>Investigating relationships between pairs of variables to uncover patterns and dependencies that may be relevant for predicting cardiovascular disease.</a:t>
            </a:r>
          </a:p>
          <a:p>
            <a:pPr indent="-228600">
              <a:buFont typeface="Arial" panose="020B0604020202020204" pitchFamily="34" charset="0"/>
              <a:buChar char="•"/>
            </a:pPr>
            <a:endParaRPr lang="en-US" sz="1800">
              <a:solidFill>
                <a:schemeClr val="tx2"/>
              </a:solidFill>
              <a:latin typeface="+mn-lt"/>
              <a:ea typeface="+mn-ea"/>
              <a:cs typeface="+mn-cs"/>
            </a:endParaRPr>
          </a:p>
        </p:txBody>
      </p:sp>
      <p:pic>
        <p:nvPicPr>
          <p:cNvPr id="11" name="Picture 10" descr="A diagram of a scatter plot&#10;&#10;Description automatically generated">
            <a:extLst>
              <a:ext uri="{FF2B5EF4-FFF2-40B4-BE49-F238E27FC236}">
                <a16:creationId xmlns:a16="http://schemas.microsoft.com/office/drawing/2014/main" id="{E5A800AD-60C6-11E8-1975-CE1DDD6E3F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7950" y="915285"/>
            <a:ext cx="3110647" cy="2488517"/>
          </a:xfrm>
          <a:prstGeom prst="rect">
            <a:avLst/>
          </a:prstGeom>
        </p:spPr>
      </p:pic>
      <p:pic>
        <p:nvPicPr>
          <p:cNvPr id="15" name="Google Shape;282;p28" descr="A diagram of a graph&#10;&#10;Description automatically generated">
            <a:extLst>
              <a:ext uri="{FF2B5EF4-FFF2-40B4-BE49-F238E27FC236}">
                <a16:creationId xmlns:a16="http://schemas.microsoft.com/office/drawing/2014/main" id="{963CFF39-FEBE-37D6-1607-675DDE7629EE}"/>
              </a:ext>
            </a:extLst>
          </p:cNvPr>
          <p:cNvPicPr preferRelativeResize="0"/>
          <p:nvPr/>
        </p:nvPicPr>
        <p:blipFill rotWithShape="1">
          <a:blip r:embed="rId3"/>
          <a:stretch/>
        </p:blipFill>
        <p:spPr>
          <a:xfrm>
            <a:off x="8601131" y="1039709"/>
            <a:ext cx="3110647" cy="2364092"/>
          </a:xfrm>
          <a:prstGeom prst="rect">
            <a:avLst/>
          </a:prstGeom>
          <a:noFill/>
        </p:spPr>
      </p:pic>
      <p:pic>
        <p:nvPicPr>
          <p:cNvPr id="18" name="Google Shape;285;p28" descr="A diagram of a diagram&#10;&#10;Description automatically generated">
            <a:extLst>
              <a:ext uri="{FF2B5EF4-FFF2-40B4-BE49-F238E27FC236}">
                <a16:creationId xmlns:a16="http://schemas.microsoft.com/office/drawing/2014/main" id="{C57F7179-D460-ED47-1728-12BF282B09CF}"/>
              </a:ext>
            </a:extLst>
          </p:cNvPr>
          <p:cNvPicPr preferRelativeResize="0"/>
          <p:nvPr/>
        </p:nvPicPr>
        <p:blipFill rotWithShape="1">
          <a:blip r:embed="rId4"/>
          <a:stretch/>
        </p:blipFill>
        <p:spPr>
          <a:xfrm>
            <a:off x="5417949" y="3488375"/>
            <a:ext cx="3110647" cy="2325208"/>
          </a:xfrm>
          <a:prstGeom prst="rect">
            <a:avLst/>
          </a:prstGeom>
          <a:noFill/>
        </p:spPr>
      </p:pic>
      <p:pic>
        <p:nvPicPr>
          <p:cNvPr id="12" name="Picture 11" descr="A graph of a number of people&#10;&#10;Description automatically generated">
            <a:extLst>
              <a:ext uri="{FF2B5EF4-FFF2-40B4-BE49-F238E27FC236}">
                <a16:creationId xmlns:a16="http://schemas.microsoft.com/office/drawing/2014/main" id="{3787B8FA-8A0B-C76E-8E16-B7D3600503F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01129" y="3488376"/>
            <a:ext cx="3110647" cy="2045250"/>
          </a:xfrm>
          <a:prstGeom prst="rect">
            <a:avLst/>
          </a:prstGeom>
        </p:spPr>
      </p:pic>
    </p:spTree>
    <p:extLst>
      <p:ext uri="{BB962C8B-B14F-4D97-AF65-F5344CB8AC3E}">
        <p14:creationId xmlns:p14="http://schemas.microsoft.com/office/powerpoint/2010/main" val="7829226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638B61BD-0EE1-4D29-B894-126CD61C5D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BBC14DD5-C584-4158-BF76-ECE3C6DB4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5947992 w 12192000"/>
              <a:gd name="connsiteY0" fmla="*/ 2457985 h 6858000"/>
              <a:gd name="connsiteX1" fmla="*/ 5926156 w 12192000"/>
              <a:gd name="connsiteY1" fmla="*/ 2472983 h 6858000"/>
              <a:gd name="connsiteX2" fmla="*/ 6047792 w 12192000"/>
              <a:gd name="connsiteY2" fmla="*/ 2529213 h 6858000"/>
              <a:gd name="connsiteX3" fmla="*/ 5857576 w 12192000"/>
              <a:gd name="connsiteY3" fmla="*/ 2499619 h 6858000"/>
              <a:gd name="connsiteX4" fmla="*/ 5854328 w 12192000"/>
              <a:gd name="connsiteY4" fmla="*/ 2518740 h 6858000"/>
              <a:gd name="connsiteX5" fmla="*/ 6070351 w 12192000"/>
              <a:gd name="connsiteY5" fmla="*/ 2591134 h 6858000"/>
              <a:gd name="connsiteX6" fmla="*/ 6051040 w 12192000"/>
              <a:gd name="connsiteY6" fmla="*/ 2602290 h 6858000"/>
              <a:gd name="connsiteX7" fmla="*/ 5936261 w 12192000"/>
              <a:gd name="connsiteY7" fmla="*/ 2574288 h 6858000"/>
              <a:gd name="connsiteX8" fmla="*/ 5913160 w 12192000"/>
              <a:gd name="connsiteY8" fmla="*/ 2581573 h 6858000"/>
              <a:gd name="connsiteX9" fmla="*/ 5924531 w 12192000"/>
              <a:gd name="connsiteY9" fmla="*/ 2615492 h 6858000"/>
              <a:gd name="connsiteX10" fmla="*/ 5974341 w 12192000"/>
              <a:gd name="connsiteY10" fmla="*/ 2628696 h 6858000"/>
              <a:gd name="connsiteX11" fmla="*/ 6051944 w 12192000"/>
              <a:gd name="connsiteY11" fmla="*/ 2708377 h 6858000"/>
              <a:gd name="connsiteX12" fmla="*/ 5934457 w 12192000"/>
              <a:gd name="connsiteY12" fmla="*/ 2698814 h 6858000"/>
              <a:gd name="connsiteX13" fmla="*/ 5913702 w 12192000"/>
              <a:gd name="connsiteY13" fmla="*/ 2718165 h 6858000"/>
              <a:gd name="connsiteX14" fmla="*/ 5905761 w 12192000"/>
              <a:gd name="connsiteY14" fmla="*/ 2743207 h 6858000"/>
              <a:gd name="connsiteX15" fmla="*/ 5860282 w 12192000"/>
              <a:gd name="connsiteY15" fmla="*/ 2763923 h 6858000"/>
              <a:gd name="connsiteX16" fmla="*/ 5931750 w 12192000"/>
              <a:gd name="connsiteY16" fmla="*/ 2787144 h 6858000"/>
              <a:gd name="connsiteX17" fmla="*/ 5855409 w 12192000"/>
              <a:gd name="connsiteY17" fmla="*/ 2787144 h 6858000"/>
              <a:gd name="connsiteX18" fmla="*/ 5767701 w 12192000"/>
              <a:gd name="connsiteY18" fmla="*/ 2771209 h 6858000"/>
              <a:gd name="connsiteX19" fmla="*/ 5674216 w 12192000"/>
              <a:gd name="connsiteY19" fmla="*/ 2776216 h 6858000"/>
              <a:gd name="connsiteX20" fmla="*/ 5487249 w 12192000"/>
              <a:gd name="connsiteY20" fmla="*/ 2746850 h 6858000"/>
              <a:gd name="connsiteX21" fmla="*/ 5398276 w 12192000"/>
              <a:gd name="connsiteY21" fmla="*/ 2748898 h 6858000"/>
              <a:gd name="connsiteX22" fmla="*/ 5892947 w 12192000"/>
              <a:gd name="connsiteY22" fmla="*/ 2946502 h 6858000"/>
              <a:gd name="connsiteX23" fmla="*/ 5867682 w 12192000"/>
              <a:gd name="connsiteY23" fmla="*/ 2989983 h 6858000"/>
              <a:gd name="connsiteX24" fmla="*/ 5971273 w 12192000"/>
              <a:gd name="connsiteY24" fmla="*/ 3037335 h 6858000"/>
              <a:gd name="connsiteX25" fmla="*/ 5996719 w 12192000"/>
              <a:gd name="connsiteY25" fmla="*/ 3084231 h 6858000"/>
              <a:gd name="connsiteX26" fmla="*/ 5964776 w 12192000"/>
              <a:gd name="connsiteY26" fmla="*/ 3080134 h 6858000"/>
              <a:gd name="connsiteX27" fmla="*/ 5937344 w 12192000"/>
              <a:gd name="connsiteY27" fmla="*/ 3089012 h 6858000"/>
              <a:gd name="connsiteX28" fmla="*/ 5948713 w 12192000"/>
              <a:gd name="connsiteY28" fmla="*/ 3148657 h 6858000"/>
              <a:gd name="connsiteX29" fmla="*/ 6095075 w 12192000"/>
              <a:gd name="connsiteY29" fmla="*/ 3225605 h 6858000"/>
              <a:gd name="connsiteX30" fmla="*/ 6108249 w 12192000"/>
              <a:gd name="connsiteY30" fmla="*/ 3250646 h 6858000"/>
              <a:gd name="connsiteX31" fmla="*/ 6090744 w 12192000"/>
              <a:gd name="connsiteY31" fmla="*/ 3268403 h 6858000"/>
              <a:gd name="connsiteX32" fmla="*/ 6043461 w 12192000"/>
              <a:gd name="connsiteY32" fmla="*/ 3277509 h 6858000"/>
              <a:gd name="connsiteX33" fmla="*/ 6109692 w 12192000"/>
              <a:gd name="connsiteY33" fmla="*/ 3362879 h 6858000"/>
              <a:gd name="connsiteX34" fmla="*/ 6133877 w 12192000"/>
              <a:gd name="connsiteY34" fmla="*/ 3386554 h 6858000"/>
              <a:gd name="connsiteX35" fmla="*/ 6175205 w 12192000"/>
              <a:gd name="connsiteY35" fmla="*/ 3423208 h 6858000"/>
              <a:gd name="connsiteX36" fmla="*/ 6175926 w 12192000"/>
              <a:gd name="connsiteY36" fmla="*/ 3434363 h 6858000"/>
              <a:gd name="connsiteX37" fmla="*/ 6119620 w 12192000"/>
              <a:gd name="connsiteY37" fmla="*/ 3473747 h 6858000"/>
              <a:gd name="connsiteX38" fmla="*/ 6018015 w 12192000"/>
              <a:gd name="connsiteY38" fmla="*/ 3463046 h 6858000"/>
              <a:gd name="connsiteX39" fmla="*/ 6168166 w 12192000"/>
              <a:gd name="connsiteY39" fmla="*/ 3521781 h 6858000"/>
              <a:gd name="connsiteX40" fmla="*/ 5682157 w 12192000"/>
              <a:gd name="connsiteY40" fmla="*/ 3381775 h 6858000"/>
              <a:gd name="connsiteX41" fmla="*/ 5713198 w 12192000"/>
              <a:gd name="connsiteY41" fmla="*/ 3418426 h 6858000"/>
              <a:gd name="connsiteX42" fmla="*/ 5883202 w 12192000"/>
              <a:gd name="connsiteY42" fmla="*/ 3514950 h 6858000"/>
              <a:gd name="connsiteX43" fmla="*/ 5931387 w 12192000"/>
              <a:gd name="connsiteY43" fmla="*/ 3575508 h 6858000"/>
              <a:gd name="connsiteX44" fmla="*/ 5981919 w 12192000"/>
              <a:gd name="connsiteY44" fmla="*/ 3608971 h 6858000"/>
              <a:gd name="connsiteX45" fmla="*/ 6052845 w 12192000"/>
              <a:gd name="connsiteY45" fmla="*/ 3608290 h 6858000"/>
              <a:gd name="connsiteX46" fmla="*/ 6103196 w 12192000"/>
              <a:gd name="connsiteY46" fmla="*/ 3659739 h 6858000"/>
              <a:gd name="connsiteX47" fmla="*/ 6050680 w 12192000"/>
              <a:gd name="connsiteY47" fmla="*/ 3670666 h 6858000"/>
              <a:gd name="connsiteX48" fmla="*/ 5989139 w 12192000"/>
              <a:gd name="connsiteY48" fmla="*/ 3662243 h 6858000"/>
              <a:gd name="connsiteX49" fmla="*/ 5856311 w 12192000"/>
              <a:gd name="connsiteY49" fmla="*/ 3664973 h 6858000"/>
              <a:gd name="connsiteX50" fmla="*/ 5780153 w 12192000"/>
              <a:gd name="connsiteY50" fmla="*/ 3674991 h 6858000"/>
              <a:gd name="connsiteX51" fmla="*/ 5605096 w 12192000"/>
              <a:gd name="connsiteY51" fmla="*/ 3657917 h 6858000"/>
              <a:gd name="connsiteX52" fmla="*/ 5615384 w 12192000"/>
              <a:gd name="connsiteY52" fmla="*/ 3701627 h 6858000"/>
              <a:gd name="connsiteX53" fmla="*/ 5608886 w 12192000"/>
              <a:gd name="connsiteY53" fmla="*/ 3739645 h 6858000"/>
              <a:gd name="connsiteX54" fmla="*/ 5606359 w 12192000"/>
              <a:gd name="connsiteY54" fmla="*/ 3822284 h 6858000"/>
              <a:gd name="connsiteX55" fmla="*/ 5607984 w 12192000"/>
              <a:gd name="connsiteY55" fmla="*/ 3835716 h 6858000"/>
              <a:gd name="connsiteX56" fmla="*/ 5568822 w 12192000"/>
              <a:gd name="connsiteY56" fmla="*/ 3844366 h 6858000"/>
              <a:gd name="connsiteX57" fmla="*/ 5802171 w 12192000"/>
              <a:gd name="connsiteY57" fmla="*/ 4016244 h 6858000"/>
              <a:gd name="connsiteX58" fmla="*/ 5646244 w 12192000"/>
              <a:gd name="connsiteY58" fmla="*/ 3972534 h 6858000"/>
              <a:gd name="connsiteX59" fmla="*/ 5625129 w 12192000"/>
              <a:gd name="connsiteY59" fmla="*/ 4044701 h 6858000"/>
              <a:gd name="connsiteX60" fmla="*/ 5698400 w 12192000"/>
              <a:gd name="connsiteY60" fmla="*/ 4108899 h 6858000"/>
              <a:gd name="connsiteX61" fmla="*/ 5725470 w 12192000"/>
              <a:gd name="connsiteY61" fmla="*/ 4235930 h 6858000"/>
              <a:gd name="connsiteX62" fmla="*/ 5712295 w 12192000"/>
              <a:gd name="connsiteY62" fmla="*/ 4352032 h 6858000"/>
              <a:gd name="connsiteX63" fmla="*/ 5680894 w 12192000"/>
              <a:gd name="connsiteY63" fmla="*/ 4388911 h 6858000"/>
              <a:gd name="connsiteX64" fmla="*/ 5635415 w 12192000"/>
              <a:gd name="connsiteY64" fmla="*/ 4455158 h 6858000"/>
              <a:gd name="connsiteX65" fmla="*/ 5607263 w 12192000"/>
              <a:gd name="connsiteY65" fmla="*/ 4496136 h 6858000"/>
              <a:gd name="connsiteX66" fmla="*/ 5509446 w 12192000"/>
              <a:gd name="connsiteY66" fmla="*/ 4480201 h 6858000"/>
              <a:gd name="connsiteX67" fmla="*/ 5639928 w 12192000"/>
              <a:gd name="connsiteY67" fmla="*/ 4584239 h 6858000"/>
              <a:gd name="connsiteX68" fmla="*/ 5534171 w 12192000"/>
              <a:gd name="connsiteY68" fmla="*/ 4571262 h 6858000"/>
              <a:gd name="connsiteX69" fmla="*/ 5499701 w 12192000"/>
              <a:gd name="connsiteY69" fmla="*/ 4578547 h 6858000"/>
              <a:gd name="connsiteX70" fmla="*/ 5519373 w 12192000"/>
              <a:gd name="connsiteY70" fmla="*/ 4612239 h 6858000"/>
              <a:gd name="connsiteX71" fmla="*/ 5596974 w 12192000"/>
              <a:gd name="connsiteY71" fmla="*/ 4669379 h 6858000"/>
              <a:gd name="connsiteX72" fmla="*/ 5756873 w 12192000"/>
              <a:gd name="connsiteY72" fmla="*/ 4824185 h 6858000"/>
              <a:gd name="connsiteX73" fmla="*/ 5602028 w 12192000"/>
              <a:gd name="connsiteY73" fmla="*/ 4753158 h 6858000"/>
              <a:gd name="connsiteX74" fmla="*/ 5765173 w 12192000"/>
              <a:gd name="connsiteY74" fmla="*/ 4912286 h 6858000"/>
              <a:gd name="connsiteX75" fmla="*/ 5801450 w 12192000"/>
              <a:gd name="connsiteY75" fmla="*/ 4965101 h 6858000"/>
              <a:gd name="connsiteX76" fmla="*/ 5874721 w 12192000"/>
              <a:gd name="connsiteY76" fmla="*/ 5096229 h 6858000"/>
              <a:gd name="connsiteX77" fmla="*/ 5871110 w 12192000"/>
              <a:gd name="connsiteY77" fmla="*/ 5111026 h 6858000"/>
              <a:gd name="connsiteX78" fmla="*/ 5786469 w 12192000"/>
              <a:gd name="connsiteY78" fmla="*/ 5089855 h 6858000"/>
              <a:gd name="connsiteX79" fmla="*/ 5896196 w 12192000"/>
              <a:gd name="connsiteY79" fmla="*/ 5200041 h 6858000"/>
              <a:gd name="connsiteX80" fmla="*/ 6009534 w 12192000"/>
              <a:gd name="connsiteY80" fmla="*/ 5284725 h 6858000"/>
              <a:gd name="connsiteX81" fmla="*/ 5929042 w 12192000"/>
              <a:gd name="connsiteY81" fmla="*/ 5271751 h 6858000"/>
              <a:gd name="connsiteX82" fmla="*/ 5818413 w 12192000"/>
              <a:gd name="connsiteY82" fmla="*/ 5223260 h 6858000"/>
              <a:gd name="connsiteX83" fmla="*/ 5779973 w 12192000"/>
              <a:gd name="connsiteY83" fmla="*/ 5241473 h 6858000"/>
              <a:gd name="connsiteX84" fmla="*/ 5884826 w 12192000"/>
              <a:gd name="connsiteY84" fmla="*/ 5321606 h 6858000"/>
              <a:gd name="connsiteX85" fmla="*/ 5944924 w 12192000"/>
              <a:gd name="connsiteY85" fmla="*/ 5358715 h 6858000"/>
              <a:gd name="connsiteX86" fmla="*/ 5968926 w 12192000"/>
              <a:gd name="connsiteY86" fmla="*/ 5387170 h 6858000"/>
              <a:gd name="connsiteX87" fmla="*/ 6037505 w 12192000"/>
              <a:gd name="connsiteY87" fmla="*/ 5488704 h 6858000"/>
              <a:gd name="connsiteX88" fmla="*/ 6238910 w 12192000"/>
              <a:gd name="connsiteY88" fmla="*/ 5599571 h 6858000"/>
              <a:gd name="connsiteX89" fmla="*/ 6427321 w 12192000"/>
              <a:gd name="connsiteY89" fmla="*/ 5737302 h 6858000"/>
              <a:gd name="connsiteX90" fmla="*/ 6574408 w 12192000"/>
              <a:gd name="connsiteY90" fmla="*/ 5823126 h 6858000"/>
              <a:gd name="connsiteX91" fmla="*/ 6946177 w 12192000"/>
              <a:gd name="connsiteY91" fmla="*/ 5933538 h 6858000"/>
              <a:gd name="connsiteX92" fmla="*/ 8356197 w 12192000"/>
              <a:gd name="connsiteY92" fmla="*/ 5184561 h 6858000"/>
              <a:gd name="connsiteX93" fmla="*/ 8374063 w 12192000"/>
              <a:gd name="connsiteY93" fmla="*/ 5162249 h 6858000"/>
              <a:gd name="connsiteX94" fmla="*/ 8442461 w 12192000"/>
              <a:gd name="connsiteY94" fmla="*/ 5078246 h 6858000"/>
              <a:gd name="connsiteX95" fmla="*/ 8500574 w 12192000"/>
              <a:gd name="connsiteY95" fmla="*/ 5002664 h 6858000"/>
              <a:gd name="connsiteX96" fmla="*/ 8470255 w 12192000"/>
              <a:gd name="connsiteY96" fmla="*/ 4977167 h 6858000"/>
              <a:gd name="connsiteX97" fmla="*/ 8511222 w 12192000"/>
              <a:gd name="connsiteY97" fmla="*/ 4905001 h 6858000"/>
              <a:gd name="connsiteX98" fmla="*/ 8641522 w 12192000"/>
              <a:gd name="connsiteY98" fmla="*/ 4682584 h 6858000"/>
              <a:gd name="connsiteX99" fmla="*/ 8698730 w 12192000"/>
              <a:gd name="connsiteY99" fmla="*/ 4633640 h 6858000"/>
              <a:gd name="connsiteX100" fmla="*/ 8768393 w 12192000"/>
              <a:gd name="connsiteY100" fmla="*/ 4510479 h 6858000"/>
              <a:gd name="connsiteX101" fmla="*/ 8778319 w 12192000"/>
              <a:gd name="connsiteY101" fmla="*/ 4482024 h 6858000"/>
              <a:gd name="connsiteX102" fmla="*/ 8764062 w 12192000"/>
              <a:gd name="connsiteY102" fmla="*/ 4445824 h 6858000"/>
              <a:gd name="connsiteX103" fmla="*/ 8753414 w 12192000"/>
              <a:gd name="connsiteY103" fmla="*/ 4409400 h 6858000"/>
              <a:gd name="connsiteX104" fmla="*/ 8767310 w 12192000"/>
              <a:gd name="connsiteY104" fmla="*/ 4398700 h 6858000"/>
              <a:gd name="connsiteX105" fmla="*/ 8856643 w 12192000"/>
              <a:gd name="connsiteY105" fmla="*/ 4380261 h 6858000"/>
              <a:gd name="connsiteX106" fmla="*/ 8804848 w 12192000"/>
              <a:gd name="connsiteY106" fmla="*/ 4311055 h 6858000"/>
              <a:gd name="connsiteX107" fmla="*/ 8713530 w 12192000"/>
              <a:gd name="connsiteY107" fmla="*/ 4207927 h 6858000"/>
              <a:gd name="connsiteX108" fmla="*/ 8672022 w 12192000"/>
              <a:gd name="connsiteY108" fmla="*/ 4134623 h 6858000"/>
              <a:gd name="connsiteX109" fmla="*/ 8667148 w 12192000"/>
              <a:gd name="connsiteY109" fmla="*/ 4069059 h 6858000"/>
              <a:gd name="connsiteX110" fmla="*/ 8585575 w 12192000"/>
              <a:gd name="connsiteY110" fmla="*/ 4030359 h 6858000"/>
              <a:gd name="connsiteX111" fmla="*/ 8662275 w 12192000"/>
              <a:gd name="connsiteY111" fmla="*/ 3891717 h 6858000"/>
              <a:gd name="connsiteX112" fmla="*/ 8670037 w 12192000"/>
              <a:gd name="connsiteY112" fmla="*/ 3863033 h 6858000"/>
              <a:gd name="connsiteX113" fmla="*/ 8624017 w 12192000"/>
              <a:gd name="connsiteY113" fmla="*/ 3760362 h 6858000"/>
              <a:gd name="connsiteX114" fmla="*/ 8616436 w 12192000"/>
              <a:gd name="connsiteY114" fmla="*/ 3743970 h 6858000"/>
              <a:gd name="connsiteX115" fmla="*/ 8599473 w 12192000"/>
              <a:gd name="connsiteY115" fmla="*/ 3711188 h 6858000"/>
              <a:gd name="connsiteX116" fmla="*/ 8550745 w 12192000"/>
              <a:gd name="connsiteY116" fmla="*/ 3703220 h 6858000"/>
              <a:gd name="connsiteX117" fmla="*/ 8576010 w 12192000"/>
              <a:gd name="connsiteY117" fmla="*/ 3680000 h 6858000"/>
              <a:gd name="connsiteX118" fmla="*/ 8625100 w 12192000"/>
              <a:gd name="connsiteY118" fmla="*/ 3601459 h 6858000"/>
              <a:gd name="connsiteX119" fmla="*/ 8592433 w 12192000"/>
              <a:gd name="connsiteY119" fmla="*/ 3526333 h 6858000"/>
              <a:gd name="connsiteX120" fmla="*/ 8590269 w 12192000"/>
              <a:gd name="connsiteY120" fmla="*/ 3484900 h 6858000"/>
              <a:gd name="connsiteX121" fmla="*/ 8645312 w 12192000"/>
              <a:gd name="connsiteY121" fmla="*/ 3431858 h 6858000"/>
              <a:gd name="connsiteX122" fmla="*/ 8686820 w 12192000"/>
              <a:gd name="connsiteY122" fmla="*/ 3410914 h 6858000"/>
              <a:gd name="connsiteX123" fmla="*/ 8705950 w 12192000"/>
              <a:gd name="connsiteY123" fmla="*/ 3380864 h 6858000"/>
              <a:gd name="connsiteX124" fmla="*/ 8683391 w 12192000"/>
              <a:gd name="connsiteY124" fmla="*/ 3355822 h 6858000"/>
              <a:gd name="connsiteX125" fmla="*/ 8583229 w 12192000"/>
              <a:gd name="connsiteY125" fmla="*/ 3296177 h 6858000"/>
              <a:gd name="connsiteX126" fmla="*/ 8637190 w 12192000"/>
              <a:gd name="connsiteY126" fmla="*/ 3246320 h 6858000"/>
              <a:gd name="connsiteX127" fmla="*/ 8355114 w 12192000"/>
              <a:gd name="connsiteY127" fmla="*/ 3011154 h 6858000"/>
              <a:gd name="connsiteX128" fmla="*/ 8321004 w 12192000"/>
              <a:gd name="connsiteY128" fmla="*/ 2975186 h 6858000"/>
              <a:gd name="connsiteX129" fmla="*/ 8139993 w 12192000"/>
              <a:gd name="connsiteY129" fmla="*/ 2887993 h 6858000"/>
              <a:gd name="connsiteX130" fmla="*/ 7953747 w 12192000"/>
              <a:gd name="connsiteY130" fmla="*/ 2826301 h 6858000"/>
              <a:gd name="connsiteX131" fmla="*/ 8083145 w 12192000"/>
              <a:gd name="connsiteY131" fmla="*/ 2696083 h 6858000"/>
              <a:gd name="connsiteX132" fmla="*/ 7885529 w 12192000"/>
              <a:gd name="connsiteY132" fmla="*/ 2665804 h 6858000"/>
              <a:gd name="connsiteX133" fmla="*/ 7866219 w 12192000"/>
              <a:gd name="connsiteY133" fmla="*/ 2666715 h 6858000"/>
              <a:gd name="connsiteX134" fmla="*/ 7478205 w 12192000"/>
              <a:gd name="connsiteY134" fmla="*/ 2646681 h 6858000"/>
              <a:gd name="connsiteX135" fmla="*/ 6921993 w 12192000"/>
              <a:gd name="connsiteY135" fmla="*/ 2580207 h 6858000"/>
              <a:gd name="connsiteX136" fmla="*/ 6461612 w 12192000"/>
              <a:gd name="connsiteY136" fmla="*/ 2540368 h 6858000"/>
              <a:gd name="connsiteX137" fmla="*/ 5971453 w 12192000"/>
              <a:gd name="connsiteY137" fmla="*/ 2462965 h 6858000"/>
              <a:gd name="connsiteX138" fmla="*/ 5947992 w 12192000"/>
              <a:gd name="connsiteY138" fmla="*/ 2457985 h 6858000"/>
              <a:gd name="connsiteX139" fmla="*/ 0 w 12192000"/>
              <a:gd name="connsiteY139" fmla="*/ 0 h 6858000"/>
              <a:gd name="connsiteX140" fmla="*/ 8078332 w 12192000"/>
              <a:gd name="connsiteY140" fmla="*/ 0 h 6858000"/>
              <a:gd name="connsiteX141" fmla="*/ 8051806 w 12192000"/>
              <a:gd name="connsiteY141" fmla="*/ 19899 h 6858000"/>
              <a:gd name="connsiteX142" fmla="*/ 7919411 w 12192000"/>
              <a:gd name="connsiteY142" fmla="*/ 69998 h 6858000"/>
              <a:gd name="connsiteX143" fmla="*/ 7880558 w 12192000"/>
              <a:gd name="connsiteY143" fmla="*/ 103665 h 6858000"/>
              <a:gd name="connsiteX144" fmla="*/ 7913505 w 12192000"/>
              <a:gd name="connsiteY144" fmla="*/ 144066 h 6858000"/>
              <a:gd name="connsiteX145" fmla="*/ 7984993 w 12192000"/>
              <a:gd name="connsiteY145" fmla="*/ 172224 h 6858000"/>
              <a:gd name="connsiteX146" fmla="*/ 8079793 w 12192000"/>
              <a:gd name="connsiteY146" fmla="*/ 243535 h 6858000"/>
              <a:gd name="connsiteX147" fmla="*/ 8076065 w 12192000"/>
              <a:gd name="connsiteY147" fmla="*/ 299239 h 6858000"/>
              <a:gd name="connsiteX148" fmla="*/ 8019804 w 12192000"/>
              <a:gd name="connsiteY148" fmla="*/ 400240 h 6858000"/>
              <a:gd name="connsiteX149" fmla="*/ 8104349 w 12192000"/>
              <a:gd name="connsiteY149" fmla="*/ 505833 h 6858000"/>
              <a:gd name="connsiteX150" fmla="*/ 8147864 w 12192000"/>
              <a:gd name="connsiteY150" fmla="*/ 537052 h 6858000"/>
              <a:gd name="connsiteX151" fmla="*/ 8063941 w 12192000"/>
              <a:gd name="connsiteY151" fmla="*/ 547764 h 6858000"/>
              <a:gd name="connsiteX152" fmla="*/ 8034725 w 12192000"/>
              <a:gd name="connsiteY152" fmla="*/ 591836 h 6858000"/>
              <a:gd name="connsiteX153" fmla="*/ 8021669 w 12192000"/>
              <a:gd name="connsiteY153" fmla="*/ 613874 h 6858000"/>
              <a:gd name="connsiteX154" fmla="*/ 7942410 w 12192000"/>
              <a:gd name="connsiteY154" fmla="*/ 751909 h 6858000"/>
              <a:gd name="connsiteX155" fmla="*/ 7955778 w 12192000"/>
              <a:gd name="connsiteY155" fmla="*/ 790472 h 6858000"/>
              <a:gd name="connsiteX156" fmla="*/ 8087876 w 12192000"/>
              <a:gd name="connsiteY156" fmla="*/ 976867 h 6858000"/>
              <a:gd name="connsiteX157" fmla="*/ 7947386 w 12192000"/>
              <a:gd name="connsiteY157" fmla="*/ 1028897 h 6858000"/>
              <a:gd name="connsiteX158" fmla="*/ 7938992 w 12192000"/>
              <a:gd name="connsiteY158" fmla="*/ 1117042 h 6858000"/>
              <a:gd name="connsiteX159" fmla="*/ 7867503 w 12192000"/>
              <a:gd name="connsiteY159" fmla="*/ 1215596 h 6858000"/>
              <a:gd name="connsiteX160" fmla="*/ 7710229 w 12192000"/>
              <a:gd name="connsiteY160" fmla="*/ 1354244 h 6858000"/>
              <a:gd name="connsiteX161" fmla="*/ 7621024 w 12192000"/>
              <a:gd name="connsiteY161" fmla="*/ 1447286 h 6858000"/>
              <a:gd name="connsiteX162" fmla="*/ 7774880 w 12192000"/>
              <a:gd name="connsiteY162" fmla="*/ 1472076 h 6858000"/>
              <a:gd name="connsiteX163" fmla="*/ 7798812 w 12192000"/>
              <a:gd name="connsiteY163" fmla="*/ 1486462 h 6858000"/>
              <a:gd name="connsiteX164" fmla="*/ 7780474 w 12192000"/>
              <a:gd name="connsiteY164" fmla="*/ 1535432 h 6858000"/>
              <a:gd name="connsiteX165" fmla="*/ 7755919 w 12192000"/>
              <a:gd name="connsiteY165" fmla="*/ 1584099 h 6858000"/>
              <a:gd name="connsiteX166" fmla="*/ 7773014 w 12192000"/>
              <a:gd name="connsiteY166" fmla="*/ 1622355 h 6858000"/>
              <a:gd name="connsiteX167" fmla="*/ 7892993 w 12192000"/>
              <a:gd name="connsiteY167" fmla="*/ 1787937 h 6858000"/>
              <a:gd name="connsiteX168" fmla="*/ 7991521 w 12192000"/>
              <a:gd name="connsiteY168" fmla="*/ 1853739 h 6858000"/>
              <a:gd name="connsiteX169" fmla="*/ 8215932 w 12192000"/>
              <a:gd name="connsiteY169" fmla="*/ 2152764 h 6858000"/>
              <a:gd name="connsiteX170" fmla="*/ 8286489 w 12192000"/>
              <a:gd name="connsiteY170" fmla="*/ 2249786 h 6858000"/>
              <a:gd name="connsiteX171" fmla="*/ 8234270 w 12192000"/>
              <a:gd name="connsiteY171" fmla="*/ 2284064 h 6858000"/>
              <a:gd name="connsiteX172" fmla="*/ 8334357 w 12192000"/>
              <a:gd name="connsiteY172" fmla="*/ 2385679 h 6858000"/>
              <a:gd name="connsiteX173" fmla="*/ 8452157 w 12192000"/>
              <a:gd name="connsiteY173" fmla="*/ 2498616 h 6858000"/>
              <a:gd name="connsiteX174" fmla="*/ 8482927 w 12192000"/>
              <a:gd name="connsiteY174" fmla="*/ 2528612 h 6858000"/>
              <a:gd name="connsiteX175" fmla="*/ 10911361 w 12192000"/>
              <a:gd name="connsiteY175" fmla="*/ 3535561 h 6858000"/>
              <a:gd name="connsiteX176" fmla="*/ 11551649 w 12192000"/>
              <a:gd name="connsiteY176" fmla="*/ 3387120 h 6858000"/>
              <a:gd name="connsiteX177" fmla="*/ 11804971 w 12192000"/>
              <a:gd name="connsiteY177" fmla="*/ 3271735 h 6858000"/>
              <a:gd name="connsiteX178" fmla="*/ 12129465 w 12192000"/>
              <a:gd name="connsiteY178" fmla="*/ 3086565 h 6858000"/>
              <a:gd name="connsiteX179" fmla="*/ 12192000 w 12192000"/>
              <a:gd name="connsiteY179" fmla="*/ 3060706 h 6858000"/>
              <a:gd name="connsiteX180" fmla="*/ 12192000 w 12192000"/>
              <a:gd name="connsiteY180" fmla="*/ 3766004 h 6858000"/>
              <a:gd name="connsiteX181" fmla="*/ 12069511 w 12192000"/>
              <a:gd name="connsiteY181" fmla="*/ 3730912 h 6858000"/>
              <a:gd name="connsiteX182" fmla="*/ 11743305 w 12192000"/>
              <a:gd name="connsiteY182" fmla="*/ 3682401 h 6858000"/>
              <a:gd name="connsiteX183" fmla="*/ 11692833 w 12192000"/>
              <a:gd name="connsiteY183" fmla="*/ 3681484 h 6858000"/>
              <a:gd name="connsiteX184" fmla="*/ 9314871 w 12192000"/>
              <a:gd name="connsiteY184" fmla="*/ 4689350 h 6858000"/>
              <a:gd name="connsiteX185" fmla="*/ 9284101 w 12192000"/>
              <a:gd name="connsiteY185" fmla="*/ 4719346 h 6858000"/>
              <a:gd name="connsiteX186" fmla="*/ 9166300 w 12192000"/>
              <a:gd name="connsiteY186" fmla="*/ 4832283 h 6858000"/>
              <a:gd name="connsiteX187" fmla="*/ 9066214 w 12192000"/>
              <a:gd name="connsiteY187" fmla="*/ 4933898 h 6858000"/>
              <a:gd name="connsiteX188" fmla="*/ 9118433 w 12192000"/>
              <a:gd name="connsiteY188" fmla="*/ 4968176 h 6858000"/>
              <a:gd name="connsiteX189" fmla="*/ 9047876 w 12192000"/>
              <a:gd name="connsiteY189" fmla="*/ 5065198 h 6858000"/>
              <a:gd name="connsiteX190" fmla="*/ 8823465 w 12192000"/>
              <a:gd name="connsiteY190" fmla="*/ 5364223 h 6858000"/>
              <a:gd name="connsiteX191" fmla="*/ 8724937 w 12192000"/>
              <a:gd name="connsiteY191" fmla="*/ 5430025 h 6858000"/>
              <a:gd name="connsiteX192" fmla="*/ 8604958 w 12192000"/>
              <a:gd name="connsiteY192" fmla="*/ 5595607 h 6858000"/>
              <a:gd name="connsiteX193" fmla="*/ 8587863 w 12192000"/>
              <a:gd name="connsiteY193" fmla="*/ 5633863 h 6858000"/>
              <a:gd name="connsiteX194" fmla="*/ 8612418 w 12192000"/>
              <a:gd name="connsiteY194" fmla="*/ 5682530 h 6858000"/>
              <a:gd name="connsiteX195" fmla="*/ 8630756 w 12192000"/>
              <a:gd name="connsiteY195" fmla="*/ 5731500 h 6858000"/>
              <a:gd name="connsiteX196" fmla="*/ 8606823 w 12192000"/>
              <a:gd name="connsiteY196" fmla="*/ 5745886 h 6858000"/>
              <a:gd name="connsiteX197" fmla="*/ 8452968 w 12192000"/>
              <a:gd name="connsiteY197" fmla="*/ 5770676 h 6858000"/>
              <a:gd name="connsiteX198" fmla="*/ 8542173 w 12192000"/>
              <a:gd name="connsiteY198" fmla="*/ 5863718 h 6858000"/>
              <a:gd name="connsiteX199" fmla="*/ 8699447 w 12192000"/>
              <a:gd name="connsiteY199" fmla="*/ 6002366 h 6858000"/>
              <a:gd name="connsiteX200" fmla="*/ 8770936 w 12192000"/>
              <a:gd name="connsiteY200" fmla="*/ 6100920 h 6858000"/>
              <a:gd name="connsiteX201" fmla="*/ 8779329 w 12192000"/>
              <a:gd name="connsiteY201" fmla="*/ 6189065 h 6858000"/>
              <a:gd name="connsiteX202" fmla="*/ 8919820 w 12192000"/>
              <a:gd name="connsiteY202" fmla="*/ 6241095 h 6858000"/>
              <a:gd name="connsiteX203" fmla="*/ 8787721 w 12192000"/>
              <a:gd name="connsiteY203" fmla="*/ 6427490 h 6858000"/>
              <a:gd name="connsiteX204" fmla="*/ 8774354 w 12192000"/>
              <a:gd name="connsiteY204" fmla="*/ 6466053 h 6858000"/>
              <a:gd name="connsiteX205" fmla="*/ 8853613 w 12192000"/>
              <a:gd name="connsiteY205" fmla="*/ 6604088 h 6858000"/>
              <a:gd name="connsiteX206" fmla="*/ 8866669 w 12192000"/>
              <a:gd name="connsiteY206" fmla="*/ 6626125 h 6858000"/>
              <a:gd name="connsiteX207" fmla="*/ 8895884 w 12192000"/>
              <a:gd name="connsiteY207" fmla="*/ 6670198 h 6858000"/>
              <a:gd name="connsiteX208" fmla="*/ 8979808 w 12192000"/>
              <a:gd name="connsiteY208" fmla="*/ 6680910 h 6858000"/>
              <a:gd name="connsiteX209" fmla="*/ 8936293 w 12192000"/>
              <a:gd name="connsiteY209" fmla="*/ 6712128 h 6858000"/>
              <a:gd name="connsiteX210" fmla="*/ 8851748 w 12192000"/>
              <a:gd name="connsiteY210" fmla="*/ 6817721 h 6858000"/>
              <a:gd name="connsiteX211" fmla="*/ 8854326 w 12192000"/>
              <a:gd name="connsiteY211" fmla="*/ 6858000 h 6858000"/>
              <a:gd name="connsiteX212" fmla="*/ 0 w 12192000"/>
              <a:gd name="connsiteY21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Lst>
            <a:rect l="l" t="t" r="r" b="b"/>
            <a:pathLst>
              <a:path w="12192000" h="6858000">
                <a:moveTo>
                  <a:pt x="5947992" y="2457985"/>
                </a:moveTo>
                <a:cubicBezTo>
                  <a:pt x="5940097" y="2457729"/>
                  <a:pt x="5932472" y="2460803"/>
                  <a:pt x="5926156" y="2472983"/>
                </a:cubicBezTo>
                <a:cubicBezTo>
                  <a:pt x="5959722" y="2505081"/>
                  <a:pt x="6002495" y="2493015"/>
                  <a:pt x="6047792" y="2529213"/>
                </a:cubicBezTo>
                <a:cubicBezTo>
                  <a:pt x="5974160" y="2517829"/>
                  <a:pt x="5915867" y="2508723"/>
                  <a:pt x="5857576" y="2499619"/>
                </a:cubicBezTo>
                <a:cubicBezTo>
                  <a:pt x="5856491" y="2505992"/>
                  <a:pt x="5855409" y="2512367"/>
                  <a:pt x="5854328" y="2518740"/>
                </a:cubicBezTo>
                <a:cubicBezTo>
                  <a:pt x="5928861" y="2532172"/>
                  <a:pt x="5997802" y="2566775"/>
                  <a:pt x="6070351" y="2591134"/>
                </a:cubicBezTo>
                <a:cubicBezTo>
                  <a:pt x="6063673" y="2606161"/>
                  <a:pt x="6056996" y="2603200"/>
                  <a:pt x="6051040" y="2602290"/>
                </a:cubicBezTo>
                <a:cubicBezTo>
                  <a:pt x="6012239" y="2596370"/>
                  <a:pt x="5973439" y="2590453"/>
                  <a:pt x="5936261" y="2574288"/>
                </a:cubicBezTo>
                <a:cubicBezTo>
                  <a:pt x="5927960" y="2570644"/>
                  <a:pt x="5917853" y="2570644"/>
                  <a:pt x="5913160" y="2581573"/>
                </a:cubicBezTo>
                <a:cubicBezTo>
                  <a:pt x="5906483" y="2597054"/>
                  <a:pt x="5916047" y="2607071"/>
                  <a:pt x="5924531" y="2615492"/>
                </a:cubicBezTo>
                <a:cubicBezTo>
                  <a:pt x="5939329" y="2630063"/>
                  <a:pt x="5957196" y="2625966"/>
                  <a:pt x="5974341" y="2628696"/>
                </a:cubicBezTo>
                <a:cubicBezTo>
                  <a:pt x="6019999" y="2635754"/>
                  <a:pt x="6041837" y="2657837"/>
                  <a:pt x="6051944" y="2708377"/>
                </a:cubicBezTo>
                <a:cubicBezTo>
                  <a:pt x="6011879" y="2687887"/>
                  <a:pt x="5973256" y="2713157"/>
                  <a:pt x="5934457" y="2698814"/>
                </a:cubicBezTo>
                <a:cubicBezTo>
                  <a:pt x="5924351" y="2695173"/>
                  <a:pt x="5908288" y="2700635"/>
                  <a:pt x="5913702" y="2718165"/>
                </a:cubicBezTo>
                <a:cubicBezTo>
                  <a:pt x="5918755" y="2734556"/>
                  <a:pt x="5935540" y="2746393"/>
                  <a:pt x="5905761" y="2743207"/>
                </a:cubicBezTo>
                <a:cubicBezTo>
                  <a:pt x="5884465" y="2740930"/>
                  <a:pt x="5842778" y="2759370"/>
                  <a:pt x="5860282" y="2763923"/>
                </a:cubicBezTo>
                <a:cubicBezTo>
                  <a:pt x="5882300" y="2769615"/>
                  <a:pt x="5903777" y="2777811"/>
                  <a:pt x="5931750" y="2787144"/>
                </a:cubicBezTo>
                <a:cubicBezTo>
                  <a:pt x="5900888" y="2802395"/>
                  <a:pt x="5878690" y="2799208"/>
                  <a:pt x="5855409" y="2787144"/>
                </a:cubicBezTo>
                <a:cubicBezTo>
                  <a:pt x="5827256" y="2772574"/>
                  <a:pt x="5790619" y="2754817"/>
                  <a:pt x="5767701" y="2771209"/>
                </a:cubicBezTo>
                <a:cubicBezTo>
                  <a:pt x="5733410" y="2795794"/>
                  <a:pt x="5704896" y="2780314"/>
                  <a:pt x="5674216" y="2776216"/>
                </a:cubicBezTo>
                <a:cubicBezTo>
                  <a:pt x="5611774" y="2767792"/>
                  <a:pt x="5549872" y="2753678"/>
                  <a:pt x="5487249" y="2746850"/>
                </a:cubicBezTo>
                <a:cubicBezTo>
                  <a:pt x="5462163" y="2744118"/>
                  <a:pt x="5435093" y="2731143"/>
                  <a:pt x="5398276" y="2748898"/>
                </a:cubicBezTo>
                <a:cubicBezTo>
                  <a:pt x="5565032" y="2839732"/>
                  <a:pt x="5744058" y="2834041"/>
                  <a:pt x="5892947" y="2946502"/>
                </a:cubicBezTo>
                <a:cubicBezTo>
                  <a:pt x="5886631" y="2957201"/>
                  <a:pt x="5854508" y="2987707"/>
                  <a:pt x="5867682" y="2989983"/>
                </a:cubicBezTo>
                <a:cubicBezTo>
                  <a:pt x="5904678" y="2996585"/>
                  <a:pt x="5937523" y="3018895"/>
                  <a:pt x="5971273" y="3037335"/>
                </a:cubicBezTo>
                <a:cubicBezTo>
                  <a:pt x="5985891" y="3045302"/>
                  <a:pt x="6003576" y="3055776"/>
                  <a:pt x="5996719" y="3084231"/>
                </a:cubicBezTo>
                <a:cubicBezTo>
                  <a:pt x="5984267" y="3092199"/>
                  <a:pt x="5975063" y="3081044"/>
                  <a:pt x="5964776" y="3080134"/>
                </a:cubicBezTo>
                <a:cubicBezTo>
                  <a:pt x="5954308" y="3079224"/>
                  <a:pt x="5930847" y="3085141"/>
                  <a:pt x="5937344" y="3089012"/>
                </a:cubicBezTo>
                <a:cubicBezTo>
                  <a:pt x="5966942" y="3106542"/>
                  <a:pt x="5913702" y="3148657"/>
                  <a:pt x="5948713" y="3148657"/>
                </a:cubicBezTo>
                <a:cubicBezTo>
                  <a:pt x="6007366" y="3148884"/>
                  <a:pt x="6038588" y="3223555"/>
                  <a:pt x="6095075" y="3225605"/>
                </a:cubicBezTo>
                <a:cubicBezTo>
                  <a:pt x="6104098" y="3225831"/>
                  <a:pt x="6108430" y="3239035"/>
                  <a:pt x="6108249" y="3250646"/>
                </a:cubicBezTo>
                <a:cubicBezTo>
                  <a:pt x="6108249" y="3264533"/>
                  <a:pt x="6099948" y="3267037"/>
                  <a:pt x="6090744" y="3268403"/>
                </a:cubicBezTo>
                <a:cubicBezTo>
                  <a:pt x="6076667" y="3270451"/>
                  <a:pt x="6062049" y="3250646"/>
                  <a:pt x="6043461" y="3277509"/>
                </a:cubicBezTo>
                <a:cubicBezTo>
                  <a:pt x="6076847" y="3293216"/>
                  <a:pt x="6110234" y="3308925"/>
                  <a:pt x="6109692" y="3362879"/>
                </a:cubicBezTo>
                <a:cubicBezTo>
                  <a:pt x="6109513" y="3377448"/>
                  <a:pt x="6123409" y="3382912"/>
                  <a:pt x="6133877" y="3386554"/>
                </a:cubicBezTo>
                <a:cubicBezTo>
                  <a:pt x="6151202" y="3392474"/>
                  <a:pt x="6165818" y="3402946"/>
                  <a:pt x="6175205" y="3423208"/>
                </a:cubicBezTo>
                <a:cubicBezTo>
                  <a:pt x="6175023" y="3427077"/>
                  <a:pt x="6174842" y="3431175"/>
                  <a:pt x="6175926" y="3434363"/>
                </a:cubicBezTo>
                <a:cubicBezTo>
                  <a:pt x="6172859" y="3483307"/>
                  <a:pt x="6147593" y="3481940"/>
                  <a:pt x="6119620" y="3473747"/>
                </a:cubicBezTo>
                <a:cubicBezTo>
                  <a:pt x="6086232" y="3463729"/>
                  <a:pt x="6053206" y="3445516"/>
                  <a:pt x="6018015" y="3463046"/>
                </a:cubicBezTo>
                <a:cubicBezTo>
                  <a:pt x="6067646" y="3486494"/>
                  <a:pt x="6121605" y="3488316"/>
                  <a:pt x="6168166" y="3521781"/>
                </a:cubicBezTo>
                <a:cubicBezTo>
                  <a:pt x="5997802" y="3527928"/>
                  <a:pt x="5847289" y="3422296"/>
                  <a:pt x="5682157" y="3381775"/>
                </a:cubicBezTo>
                <a:cubicBezTo>
                  <a:pt x="5687753" y="3408864"/>
                  <a:pt x="5701106" y="3414328"/>
                  <a:pt x="5713198" y="3418426"/>
                </a:cubicBezTo>
                <a:cubicBezTo>
                  <a:pt x="5774197" y="3438916"/>
                  <a:pt x="5827616" y="3479666"/>
                  <a:pt x="5883202" y="3514950"/>
                </a:cubicBezTo>
                <a:cubicBezTo>
                  <a:pt x="5906121" y="3529520"/>
                  <a:pt x="5922726" y="3544092"/>
                  <a:pt x="5931387" y="3575508"/>
                </a:cubicBezTo>
                <a:cubicBezTo>
                  <a:pt x="5939149" y="3603965"/>
                  <a:pt x="5954128" y="3617168"/>
                  <a:pt x="5981919" y="3608971"/>
                </a:cubicBezTo>
                <a:cubicBezTo>
                  <a:pt x="6004478" y="3602142"/>
                  <a:pt x="6029202" y="3605784"/>
                  <a:pt x="6052845" y="3608290"/>
                </a:cubicBezTo>
                <a:cubicBezTo>
                  <a:pt x="6080096" y="3611021"/>
                  <a:pt x="6110596" y="3643120"/>
                  <a:pt x="6103196" y="3659739"/>
                </a:cubicBezTo>
                <a:cubicBezTo>
                  <a:pt x="6090564" y="3687968"/>
                  <a:pt x="6069448" y="3673853"/>
                  <a:pt x="6050680" y="3670666"/>
                </a:cubicBezTo>
                <a:cubicBezTo>
                  <a:pt x="6029383" y="3666796"/>
                  <a:pt x="5989861" y="3658828"/>
                  <a:pt x="5989139" y="3662243"/>
                </a:cubicBezTo>
                <a:cubicBezTo>
                  <a:pt x="5975242" y="3733043"/>
                  <a:pt x="5877426" y="3671351"/>
                  <a:pt x="5856311" y="3664973"/>
                </a:cubicBezTo>
                <a:cubicBezTo>
                  <a:pt x="5829964" y="3657007"/>
                  <a:pt x="5805239" y="3671577"/>
                  <a:pt x="5780153" y="3674991"/>
                </a:cubicBezTo>
                <a:cubicBezTo>
                  <a:pt x="5757776" y="3678178"/>
                  <a:pt x="5631264" y="3687968"/>
                  <a:pt x="5605096" y="3657917"/>
                </a:cubicBezTo>
                <a:cubicBezTo>
                  <a:pt x="5601487" y="3681365"/>
                  <a:pt x="5609066" y="3690927"/>
                  <a:pt x="5615384" y="3701627"/>
                </a:cubicBezTo>
                <a:cubicBezTo>
                  <a:pt x="5624226" y="3716879"/>
                  <a:pt x="5625670" y="3727579"/>
                  <a:pt x="5608886" y="3739645"/>
                </a:cubicBezTo>
                <a:cubicBezTo>
                  <a:pt x="5561061" y="3774249"/>
                  <a:pt x="5561784" y="3775386"/>
                  <a:pt x="5606359" y="3822284"/>
                </a:cubicBezTo>
                <a:cubicBezTo>
                  <a:pt x="5608526" y="3824332"/>
                  <a:pt x="5607622" y="3831162"/>
                  <a:pt x="5607984" y="3835716"/>
                </a:cubicBezTo>
                <a:cubicBezTo>
                  <a:pt x="5596254" y="3843000"/>
                  <a:pt x="5582537" y="3824787"/>
                  <a:pt x="5568822" y="3844366"/>
                </a:cubicBezTo>
                <a:cubicBezTo>
                  <a:pt x="5628557" y="3930418"/>
                  <a:pt x="5719696" y="3951589"/>
                  <a:pt x="5802171" y="4016244"/>
                </a:cubicBezTo>
                <a:cubicBezTo>
                  <a:pt x="5735397" y="4037643"/>
                  <a:pt x="5695332" y="3962973"/>
                  <a:pt x="5646244" y="3972534"/>
                </a:cubicBezTo>
                <a:cubicBezTo>
                  <a:pt x="5621699" y="3995983"/>
                  <a:pt x="5694611" y="4033546"/>
                  <a:pt x="5625129" y="4044701"/>
                </a:cubicBezTo>
                <a:cubicBezTo>
                  <a:pt x="5655268" y="4065189"/>
                  <a:pt x="5677646" y="4085221"/>
                  <a:pt x="5698400" y="4108899"/>
                </a:cubicBezTo>
                <a:cubicBezTo>
                  <a:pt x="5735397" y="4151242"/>
                  <a:pt x="5742615" y="4179015"/>
                  <a:pt x="5725470" y="4235930"/>
                </a:cubicBezTo>
                <a:cubicBezTo>
                  <a:pt x="5714280" y="4273265"/>
                  <a:pt x="5697858" y="4307641"/>
                  <a:pt x="5712295" y="4352032"/>
                </a:cubicBezTo>
                <a:cubicBezTo>
                  <a:pt x="5722402" y="4382538"/>
                  <a:pt x="5718431" y="4402571"/>
                  <a:pt x="5680894" y="4388911"/>
                </a:cubicBezTo>
                <a:cubicBezTo>
                  <a:pt x="5640469" y="4374341"/>
                  <a:pt x="5625311" y="4401660"/>
                  <a:pt x="5635415" y="4455158"/>
                </a:cubicBezTo>
                <a:cubicBezTo>
                  <a:pt x="5641912" y="4489535"/>
                  <a:pt x="5635053" y="4500006"/>
                  <a:pt x="5607263" y="4496136"/>
                </a:cubicBezTo>
                <a:cubicBezTo>
                  <a:pt x="5576581" y="4491811"/>
                  <a:pt x="5547347" y="4469272"/>
                  <a:pt x="5509446" y="4480201"/>
                </a:cubicBezTo>
                <a:cubicBezTo>
                  <a:pt x="5539765" y="4542578"/>
                  <a:pt x="5604556" y="4524821"/>
                  <a:pt x="5639928" y="4584239"/>
                </a:cubicBezTo>
                <a:cubicBezTo>
                  <a:pt x="5597697" y="4584465"/>
                  <a:pt x="5565392" y="4584239"/>
                  <a:pt x="5534171" y="4571262"/>
                </a:cubicBezTo>
                <a:cubicBezTo>
                  <a:pt x="5521177" y="4566025"/>
                  <a:pt x="5506919" y="4560563"/>
                  <a:pt x="5499701" y="4578547"/>
                </a:cubicBezTo>
                <a:cubicBezTo>
                  <a:pt x="5491219" y="4600174"/>
                  <a:pt x="5508725" y="4608370"/>
                  <a:pt x="5519373" y="4612239"/>
                </a:cubicBezTo>
                <a:cubicBezTo>
                  <a:pt x="5549331" y="4623167"/>
                  <a:pt x="5572251" y="4649119"/>
                  <a:pt x="5596974" y="4669379"/>
                </a:cubicBezTo>
                <a:cubicBezTo>
                  <a:pt x="5651296" y="4713773"/>
                  <a:pt x="5710854" y="4750880"/>
                  <a:pt x="5756873" y="4824185"/>
                </a:cubicBezTo>
                <a:cubicBezTo>
                  <a:pt x="5698941" y="4805517"/>
                  <a:pt x="5655808" y="4762036"/>
                  <a:pt x="5602028" y="4753158"/>
                </a:cubicBezTo>
                <a:cubicBezTo>
                  <a:pt x="5648590" y="4819860"/>
                  <a:pt x="5708506" y="4863796"/>
                  <a:pt x="5765173" y="4912286"/>
                </a:cubicBezTo>
                <a:cubicBezTo>
                  <a:pt x="5781416" y="4925946"/>
                  <a:pt x="5797839" y="4935280"/>
                  <a:pt x="5801450" y="4965101"/>
                </a:cubicBezTo>
                <a:cubicBezTo>
                  <a:pt x="5808487" y="5022926"/>
                  <a:pt x="5829602" y="5070733"/>
                  <a:pt x="5874721" y="5096229"/>
                </a:cubicBezTo>
                <a:cubicBezTo>
                  <a:pt x="5875080" y="5096458"/>
                  <a:pt x="5872555" y="5105110"/>
                  <a:pt x="5871110" y="5111026"/>
                </a:cubicBezTo>
                <a:cubicBezTo>
                  <a:pt x="5843499" y="5112849"/>
                  <a:pt x="5821663" y="5078700"/>
                  <a:pt x="5786469" y="5089855"/>
                </a:cubicBezTo>
                <a:cubicBezTo>
                  <a:pt x="5820218" y="5136296"/>
                  <a:pt x="5848372" y="5177958"/>
                  <a:pt x="5896196" y="5200041"/>
                </a:cubicBezTo>
                <a:cubicBezTo>
                  <a:pt x="5934457" y="5217568"/>
                  <a:pt x="5981739" y="5227813"/>
                  <a:pt x="6009534" y="5284725"/>
                </a:cubicBezTo>
                <a:cubicBezTo>
                  <a:pt x="5977228" y="5295882"/>
                  <a:pt x="5953224" y="5281769"/>
                  <a:pt x="5929042" y="5271751"/>
                </a:cubicBezTo>
                <a:cubicBezTo>
                  <a:pt x="5892045" y="5256270"/>
                  <a:pt x="5855409" y="5238742"/>
                  <a:pt x="5818413" y="5223260"/>
                </a:cubicBezTo>
                <a:cubicBezTo>
                  <a:pt x="5804336" y="5217341"/>
                  <a:pt x="5788996" y="5213242"/>
                  <a:pt x="5779973" y="5241473"/>
                </a:cubicBezTo>
                <a:cubicBezTo>
                  <a:pt x="5827077" y="5247392"/>
                  <a:pt x="5855230" y="5285637"/>
                  <a:pt x="5884826" y="5321606"/>
                </a:cubicBezTo>
                <a:cubicBezTo>
                  <a:pt x="5901430" y="5341868"/>
                  <a:pt x="5914966" y="5368959"/>
                  <a:pt x="5944924" y="5358715"/>
                </a:cubicBezTo>
                <a:cubicBezTo>
                  <a:pt x="5960626" y="5353252"/>
                  <a:pt x="5970550" y="5368502"/>
                  <a:pt x="5968926" y="5387170"/>
                </a:cubicBezTo>
                <a:cubicBezTo>
                  <a:pt x="5962971" y="5452963"/>
                  <a:pt x="5999606" y="5475955"/>
                  <a:pt x="6037505" y="5488704"/>
                </a:cubicBezTo>
                <a:cubicBezTo>
                  <a:pt x="6109333" y="5512608"/>
                  <a:pt x="6169069" y="5568837"/>
                  <a:pt x="6238910" y="5599571"/>
                </a:cubicBezTo>
                <a:cubicBezTo>
                  <a:pt x="6306768" y="5629394"/>
                  <a:pt x="6359285" y="5700193"/>
                  <a:pt x="6427321" y="5737302"/>
                </a:cubicBezTo>
                <a:cubicBezTo>
                  <a:pt x="6476592" y="5764165"/>
                  <a:pt x="6523694" y="5798767"/>
                  <a:pt x="6574408" y="5823126"/>
                </a:cubicBezTo>
                <a:cubicBezTo>
                  <a:pt x="6694419" y="5880723"/>
                  <a:pt x="6816779" y="5926936"/>
                  <a:pt x="6946177" y="5933538"/>
                </a:cubicBezTo>
                <a:cubicBezTo>
                  <a:pt x="7053016" y="5938775"/>
                  <a:pt x="7979734" y="5933767"/>
                  <a:pt x="8356197" y="5184561"/>
                </a:cubicBezTo>
                <a:cubicBezTo>
                  <a:pt x="8363416" y="5180917"/>
                  <a:pt x="8371536" y="5171356"/>
                  <a:pt x="8374063" y="5162249"/>
                </a:cubicBezTo>
                <a:cubicBezTo>
                  <a:pt x="8386155" y="5119678"/>
                  <a:pt x="8415752" y="5101238"/>
                  <a:pt x="8442461" y="5078246"/>
                </a:cubicBezTo>
                <a:cubicBezTo>
                  <a:pt x="8465923" y="5057984"/>
                  <a:pt x="8490829" y="5036813"/>
                  <a:pt x="8500574" y="5002664"/>
                </a:cubicBezTo>
                <a:cubicBezTo>
                  <a:pt x="8513388" y="4957134"/>
                  <a:pt x="8476933" y="4994469"/>
                  <a:pt x="8470255" y="4977167"/>
                </a:cubicBezTo>
                <a:cubicBezTo>
                  <a:pt x="8484151" y="4953492"/>
                  <a:pt x="8505628" y="4931864"/>
                  <a:pt x="8511222" y="4905001"/>
                </a:cubicBezTo>
                <a:cubicBezTo>
                  <a:pt x="8531614" y="4808021"/>
                  <a:pt x="8575650" y="4737448"/>
                  <a:pt x="8641522" y="4682584"/>
                </a:cubicBezTo>
                <a:cubicBezTo>
                  <a:pt x="8660471" y="4666876"/>
                  <a:pt x="8672923" y="4638191"/>
                  <a:pt x="8698730" y="4633640"/>
                </a:cubicBezTo>
                <a:cubicBezTo>
                  <a:pt x="8756120" y="4623622"/>
                  <a:pt x="8738073" y="4545310"/>
                  <a:pt x="8768393" y="4510479"/>
                </a:cubicBezTo>
                <a:cubicBezTo>
                  <a:pt x="8774168" y="4503875"/>
                  <a:pt x="8779401" y="4490901"/>
                  <a:pt x="8778319" y="4482024"/>
                </a:cubicBezTo>
                <a:cubicBezTo>
                  <a:pt x="8776696" y="4469272"/>
                  <a:pt x="8769837" y="4457207"/>
                  <a:pt x="8764062" y="4445824"/>
                </a:cubicBezTo>
                <a:cubicBezTo>
                  <a:pt x="8758106" y="4434442"/>
                  <a:pt x="8749083" y="4424425"/>
                  <a:pt x="8753414" y="4409400"/>
                </a:cubicBezTo>
                <a:cubicBezTo>
                  <a:pt x="8755217" y="4403254"/>
                  <a:pt x="8753956" y="4381855"/>
                  <a:pt x="8767310" y="4398700"/>
                </a:cubicBezTo>
                <a:cubicBezTo>
                  <a:pt x="8803945" y="4444915"/>
                  <a:pt x="8825242" y="4401206"/>
                  <a:pt x="8856643" y="4380261"/>
                </a:cubicBezTo>
                <a:cubicBezTo>
                  <a:pt x="8831377" y="4358633"/>
                  <a:pt x="8808638" y="4343381"/>
                  <a:pt x="8804848" y="4311055"/>
                </a:cubicBezTo>
                <a:cubicBezTo>
                  <a:pt x="8797088" y="4244352"/>
                  <a:pt x="8763883" y="4213847"/>
                  <a:pt x="8713530" y="4207927"/>
                </a:cubicBezTo>
                <a:cubicBezTo>
                  <a:pt x="8732118" y="4143502"/>
                  <a:pt x="8732118" y="4143502"/>
                  <a:pt x="8672022" y="4134623"/>
                </a:cubicBezTo>
                <a:cubicBezTo>
                  <a:pt x="8695122" y="4093646"/>
                  <a:pt x="8695122" y="4083174"/>
                  <a:pt x="8667148" y="4069059"/>
                </a:cubicBezTo>
                <a:cubicBezTo>
                  <a:pt x="8640258" y="4055627"/>
                  <a:pt x="8610481" y="4051074"/>
                  <a:pt x="8585575" y="4030359"/>
                </a:cubicBezTo>
                <a:cubicBezTo>
                  <a:pt x="8608496" y="3977998"/>
                  <a:pt x="8614992" y="3917215"/>
                  <a:pt x="8662275" y="3891717"/>
                </a:cubicBezTo>
                <a:cubicBezTo>
                  <a:pt x="8669675" y="3887847"/>
                  <a:pt x="8674728" y="3872139"/>
                  <a:pt x="8670037" y="3863033"/>
                </a:cubicBezTo>
                <a:cubicBezTo>
                  <a:pt x="8652891" y="3830024"/>
                  <a:pt x="8677435" y="3767419"/>
                  <a:pt x="8624017" y="3760362"/>
                </a:cubicBezTo>
                <a:cubicBezTo>
                  <a:pt x="8617338" y="3759679"/>
                  <a:pt x="8611202" y="3752848"/>
                  <a:pt x="8616436" y="3743970"/>
                </a:cubicBezTo>
                <a:cubicBezTo>
                  <a:pt x="8634484" y="3713010"/>
                  <a:pt x="8612646" y="3715058"/>
                  <a:pt x="8599473" y="3711188"/>
                </a:cubicBezTo>
                <a:cubicBezTo>
                  <a:pt x="8583590" y="3706409"/>
                  <a:pt x="8565543" y="3720067"/>
                  <a:pt x="8550745" y="3703220"/>
                </a:cubicBezTo>
                <a:cubicBezTo>
                  <a:pt x="8554174" y="3685463"/>
                  <a:pt x="8566987" y="3685690"/>
                  <a:pt x="8576010" y="3680000"/>
                </a:cubicBezTo>
                <a:cubicBezTo>
                  <a:pt x="8602359" y="3663608"/>
                  <a:pt x="8623836" y="3644031"/>
                  <a:pt x="8625100" y="3601459"/>
                </a:cubicBezTo>
                <a:cubicBezTo>
                  <a:pt x="8626001" y="3567084"/>
                  <a:pt x="8628889" y="3536807"/>
                  <a:pt x="8592433" y="3526333"/>
                </a:cubicBezTo>
                <a:cubicBezTo>
                  <a:pt x="8577274" y="3522007"/>
                  <a:pt x="8581606" y="3497194"/>
                  <a:pt x="8590269" y="3484900"/>
                </a:cubicBezTo>
                <a:cubicBezTo>
                  <a:pt x="8605789" y="3463046"/>
                  <a:pt x="8618601" y="3433907"/>
                  <a:pt x="8645312" y="3431858"/>
                </a:cubicBezTo>
                <a:cubicBezTo>
                  <a:pt x="8661554" y="3430493"/>
                  <a:pt x="8674007" y="3421385"/>
                  <a:pt x="8686820" y="3410914"/>
                </a:cubicBezTo>
                <a:cubicBezTo>
                  <a:pt x="8696024" y="3403399"/>
                  <a:pt x="8707033" y="3397026"/>
                  <a:pt x="8705950" y="3380864"/>
                </a:cubicBezTo>
                <a:cubicBezTo>
                  <a:pt x="8704867" y="3365383"/>
                  <a:pt x="8694220" y="3359009"/>
                  <a:pt x="8683391" y="3355822"/>
                </a:cubicBezTo>
                <a:cubicBezTo>
                  <a:pt x="8647296" y="3345578"/>
                  <a:pt x="8613369" y="3330552"/>
                  <a:pt x="8583229" y="3296177"/>
                </a:cubicBezTo>
                <a:cubicBezTo>
                  <a:pt x="8603262" y="3277964"/>
                  <a:pt x="8622392" y="3264761"/>
                  <a:pt x="8637190" y="3246320"/>
                </a:cubicBezTo>
                <a:cubicBezTo>
                  <a:pt x="8672923" y="3201702"/>
                  <a:pt x="8370273" y="3061239"/>
                  <a:pt x="8355114" y="3011154"/>
                </a:cubicBezTo>
                <a:cubicBezTo>
                  <a:pt x="8350422" y="2995674"/>
                  <a:pt x="8334361" y="2979739"/>
                  <a:pt x="8321004" y="2975186"/>
                </a:cubicBezTo>
                <a:cubicBezTo>
                  <a:pt x="8258382" y="2953786"/>
                  <a:pt x="8204061" y="2905750"/>
                  <a:pt x="8139993" y="2887993"/>
                </a:cubicBezTo>
                <a:cubicBezTo>
                  <a:pt x="8079535" y="2871148"/>
                  <a:pt x="8019980" y="2848609"/>
                  <a:pt x="7953747" y="2826301"/>
                </a:cubicBezTo>
                <a:cubicBezTo>
                  <a:pt x="7994353" y="2770297"/>
                  <a:pt x="8066361" y="2776900"/>
                  <a:pt x="8083145" y="2696083"/>
                </a:cubicBezTo>
                <a:cubicBezTo>
                  <a:pt x="8017633" y="2675138"/>
                  <a:pt x="7948695" y="2699043"/>
                  <a:pt x="7885529" y="2665804"/>
                </a:cubicBezTo>
                <a:cubicBezTo>
                  <a:pt x="7880115" y="2662846"/>
                  <a:pt x="7872715" y="2665804"/>
                  <a:pt x="7866219" y="2666715"/>
                </a:cubicBezTo>
                <a:cubicBezTo>
                  <a:pt x="7736099" y="2684472"/>
                  <a:pt x="7606520" y="2668993"/>
                  <a:pt x="7478205" y="2646681"/>
                </a:cubicBezTo>
                <a:cubicBezTo>
                  <a:pt x="7293403" y="2614811"/>
                  <a:pt x="7107878" y="2594550"/>
                  <a:pt x="6921993" y="2580207"/>
                </a:cubicBezTo>
                <a:cubicBezTo>
                  <a:pt x="6768412" y="2568368"/>
                  <a:pt x="6614471" y="2563133"/>
                  <a:pt x="6461612" y="2540368"/>
                </a:cubicBezTo>
                <a:cubicBezTo>
                  <a:pt x="6298106" y="2516010"/>
                  <a:pt x="6134780" y="2488463"/>
                  <a:pt x="5971453" y="2462965"/>
                </a:cubicBezTo>
                <a:cubicBezTo>
                  <a:pt x="5964054" y="2461826"/>
                  <a:pt x="5955887" y="2458241"/>
                  <a:pt x="5947992" y="2457985"/>
                </a:cubicBezTo>
                <a:close/>
                <a:moveTo>
                  <a:pt x="0" y="0"/>
                </a:moveTo>
                <a:lnTo>
                  <a:pt x="8078332" y="0"/>
                </a:lnTo>
                <a:lnTo>
                  <a:pt x="8051806" y="19899"/>
                </a:lnTo>
                <a:cubicBezTo>
                  <a:pt x="8010559" y="45723"/>
                  <a:pt x="7966035" y="59669"/>
                  <a:pt x="7919411" y="69998"/>
                </a:cubicBezTo>
                <a:cubicBezTo>
                  <a:pt x="7900760" y="74283"/>
                  <a:pt x="7882423" y="82852"/>
                  <a:pt x="7880558" y="103665"/>
                </a:cubicBezTo>
                <a:cubicBezTo>
                  <a:pt x="7878694" y="125395"/>
                  <a:pt x="7897654" y="133963"/>
                  <a:pt x="7913505" y="144066"/>
                </a:cubicBezTo>
                <a:cubicBezTo>
                  <a:pt x="7935573" y="158143"/>
                  <a:pt x="7957019" y="170388"/>
                  <a:pt x="7984993" y="172224"/>
                </a:cubicBezTo>
                <a:cubicBezTo>
                  <a:pt x="8030996" y="174978"/>
                  <a:pt x="8053062" y="214154"/>
                  <a:pt x="8079793" y="243535"/>
                </a:cubicBezTo>
                <a:cubicBezTo>
                  <a:pt x="8094711" y="260064"/>
                  <a:pt x="8102173" y="293423"/>
                  <a:pt x="8076065" y="299239"/>
                </a:cubicBezTo>
                <a:cubicBezTo>
                  <a:pt x="8013279" y="313320"/>
                  <a:pt x="8018253" y="354025"/>
                  <a:pt x="8019804" y="400240"/>
                </a:cubicBezTo>
                <a:cubicBezTo>
                  <a:pt x="8021980" y="457476"/>
                  <a:pt x="8058970" y="483796"/>
                  <a:pt x="8104349" y="505833"/>
                </a:cubicBezTo>
                <a:cubicBezTo>
                  <a:pt x="8119890" y="513484"/>
                  <a:pt x="8141956" y="513178"/>
                  <a:pt x="8147864" y="537052"/>
                </a:cubicBezTo>
                <a:cubicBezTo>
                  <a:pt x="8122377" y="559700"/>
                  <a:pt x="8091295" y="541338"/>
                  <a:pt x="8063941" y="547764"/>
                </a:cubicBezTo>
                <a:cubicBezTo>
                  <a:pt x="8041252" y="552966"/>
                  <a:pt x="8003642" y="550213"/>
                  <a:pt x="8034725" y="591836"/>
                </a:cubicBezTo>
                <a:cubicBezTo>
                  <a:pt x="8043740" y="603773"/>
                  <a:pt x="8033171" y="612956"/>
                  <a:pt x="8021669" y="613874"/>
                </a:cubicBezTo>
                <a:cubicBezTo>
                  <a:pt x="7929668" y="623362"/>
                  <a:pt x="7971939" y="707531"/>
                  <a:pt x="7942410" y="751909"/>
                </a:cubicBezTo>
                <a:cubicBezTo>
                  <a:pt x="7934331" y="764151"/>
                  <a:pt x="7943034" y="785269"/>
                  <a:pt x="7955778" y="790472"/>
                </a:cubicBezTo>
                <a:cubicBezTo>
                  <a:pt x="8037212" y="824753"/>
                  <a:pt x="8048401" y="906472"/>
                  <a:pt x="8087876" y="976867"/>
                </a:cubicBezTo>
                <a:cubicBezTo>
                  <a:pt x="8044981" y="1004717"/>
                  <a:pt x="7993697" y="1010838"/>
                  <a:pt x="7947386" y="1028897"/>
                </a:cubicBezTo>
                <a:cubicBezTo>
                  <a:pt x="7899207" y="1047873"/>
                  <a:pt x="7899207" y="1061952"/>
                  <a:pt x="7938992" y="1117042"/>
                </a:cubicBezTo>
                <a:cubicBezTo>
                  <a:pt x="7835489" y="1128980"/>
                  <a:pt x="7835489" y="1128980"/>
                  <a:pt x="7867503" y="1215596"/>
                </a:cubicBezTo>
                <a:cubicBezTo>
                  <a:pt x="7780782" y="1223554"/>
                  <a:pt x="7723594" y="1264566"/>
                  <a:pt x="7710229" y="1354244"/>
                </a:cubicBezTo>
                <a:cubicBezTo>
                  <a:pt x="7703701" y="1397704"/>
                  <a:pt x="7664539" y="1418209"/>
                  <a:pt x="7621024" y="1447286"/>
                </a:cubicBezTo>
                <a:cubicBezTo>
                  <a:pt x="7675106" y="1475446"/>
                  <a:pt x="7711784" y="1534209"/>
                  <a:pt x="7774880" y="1472076"/>
                </a:cubicBezTo>
                <a:cubicBezTo>
                  <a:pt x="7797879" y="1449429"/>
                  <a:pt x="7795707" y="1478199"/>
                  <a:pt x="7798812" y="1486462"/>
                </a:cubicBezTo>
                <a:cubicBezTo>
                  <a:pt x="7806271" y="1506661"/>
                  <a:pt x="7790732" y="1520130"/>
                  <a:pt x="7780474" y="1535432"/>
                </a:cubicBezTo>
                <a:cubicBezTo>
                  <a:pt x="7770528" y="1550736"/>
                  <a:pt x="7758715" y="1566956"/>
                  <a:pt x="7755919" y="1584099"/>
                </a:cubicBezTo>
                <a:cubicBezTo>
                  <a:pt x="7754055" y="1596034"/>
                  <a:pt x="7763068" y="1613478"/>
                  <a:pt x="7773014" y="1622355"/>
                </a:cubicBezTo>
                <a:cubicBezTo>
                  <a:pt x="7825233" y="1669183"/>
                  <a:pt x="7794151" y="1774469"/>
                  <a:pt x="7892993" y="1787937"/>
                </a:cubicBezTo>
                <a:cubicBezTo>
                  <a:pt x="7937439" y="1794056"/>
                  <a:pt x="7958885" y="1832621"/>
                  <a:pt x="7991521" y="1853739"/>
                </a:cubicBezTo>
                <a:cubicBezTo>
                  <a:pt x="8104970" y="1927500"/>
                  <a:pt x="8180811" y="2022380"/>
                  <a:pt x="8215932" y="2152764"/>
                </a:cubicBezTo>
                <a:cubicBezTo>
                  <a:pt x="8225567" y="2188879"/>
                  <a:pt x="8262556" y="2217957"/>
                  <a:pt x="8286489" y="2249786"/>
                </a:cubicBezTo>
                <a:cubicBezTo>
                  <a:pt x="8274987" y="2273047"/>
                  <a:pt x="8212203" y="2222852"/>
                  <a:pt x="8234270" y="2284064"/>
                </a:cubicBezTo>
                <a:cubicBezTo>
                  <a:pt x="8251054" y="2329975"/>
                  <a:pt x="8293949" y="2358439"/>
                  <a:pt x="8334357" y="2385679"/>
                </a:cubicBezTo>
                <a:cubicBezTo>
                  <a:pt x="8380357" y="2416591"/>
                  <a:pt x="8431331" y="2441382"/>
                  <a:pt x="8452157" y="2498616"/>
                </a:cubicBezTo>
                <a:cubicBezTo>
                  <a:pt x="8456509" y="2510859"/>
                  <a:pt x="8470494" y="2523714"/>
                  <a:pt x="8482927" y="2528612"/>
                </a:cubicBezTo>
                <a:cubicBezTo>
                  <a:pt x="9131298" y="3535869"/>
                  <a:pt x="10727356" y="3542602"/>
                  <a:pt x="10911361" y="3535561"/>
                </a:cubicBezTo>
                <a:cubicBezTo>
                  <a:pt x="11134219" y="3526686"/>
                  <a:pt x="11344956" y="3464554"/>
                  <a:pt x="11551649" y="3387120"/>
                </a:cubicBezTo>
                <a:cubicBezTo>
                  <a:pt x="11638991" y="3354371"/>
                  <a:pt x="11720114" y="3307851"/>
                  <a:pt x="11804971" y="3271735"/>
                </a:cubicBezTo>
                <a:cubicBezTo>
                  <a:pt x="11922148" y="3221845"/>
                  <a:pt x="12012596" y="3126660"/>
                  <a:pt x="12129465" y="3086565"/>
                </a:cubicBezTo>
                <a:lnTo>
                  <a:pt x="12192000" y="3060706"/>
                </a:lnTo>
                <a:lnTo>
                  <a:pt x="12192000" y="3766004"/>
                </a:lnTo>
                <a:lnTo>
                  <a:pt x="12069511" y="3730912"/>
                </a:lnTo>
                <a:cubicBezTo>
                  <a:pt x="11963133" y="3704591"/>
                  <a:pt x="11854734" y="3686839"/>
                  <a:pt x="11743305" y="3682401"/>
                </a:cubicBezTo>
                <a:cubicBezTo>
                  <a:pt x="11731805" y="3681961"/>
                  <a:pt x="11714789" y="3681575"/>
                  <a:pt x="11692833" y="3681484"/>
                </a:cubicBezTo>
                <a:cubicBezTo>
                  <a:pt x="11363495" y="3680110"/>
                  <a:pt x="9922719" y="3745047"/>
                  <a:pt x="9314871" y="4689350"/>
                </a:cubicBezTo>
                <a:cubicBezTo>
                  <a:pt x="9302438" y="4694248"/>
                  <a:pt x="9288453" y="4707103"/>
                  <a:pt x="9284101" y="4719346"/>
                </a:cubicBezTo>
                <a:cubicBezTo>
                  <a:pt x="9263275" y="4776580"/>
                  <a:pt x="9212301" y="4801371"/>
                  <a:pt x="9166300" y="4832283"/>
                </a:cubicBezTo>
                <a:cubicBezTo>
                  <a:pt x="9125893" y="4859523"/>
                  <a:pt x="9082998" y="4887987"/>
                  <a:pt x="9066214" y="4933898"/>
                </a:cubicBezTo>
                <a:cubicBezTo>
                  <a:pt x="9044146" y="4995110"/>
                  <a:pt x="9106931" y="4944915"/>
                  <a:pt x="9118433" y="4968176"/>
                </a:cubicBezTo>
                <a:cubicBezTo>
                  <a:pt x="9094500" y="5000005"/>
                  <a:pt x="9057511" y="5029083"/>
                  <a:pt x="9047876" y="5065198"/>
                </a:cubicBezTo>
                <a:cubicBezTo>
                  <a:pt x="9012755" y="5195582"/>
                  <a:pt x="8936914" y="5290462"/>
                  <a:pt x="8823465" y="5364223"/>
                </a:cubicBezTo>
                <a:cubicBezTo>
                  <a:pt x="8790828" y="5385341"/>
                  <a:pt x="8769383" y="5423906"/>
                  <a:pt x="8724937" y="5430025"/>
                </a:cubicBezTo>
                <a:cubicBezTo>
                  <a:pt x="8626095" y="5443493"/>
                  <a:pt x="8657177" y="5548779"/>
                  <a:pt x="8604958" y="5595607"/>
                </a:cubicBezTo>
                <a:cubicBezTo>
                  <a:pt x="8595012" y="5604484"/>
                  <a:pt x="8585999" y="5621928"/>
                  <a:pt x="8587863" y="5633863"/>
                </a:cubicBezTo>
                <a:cubicBezTo>
                  <a:pt x="8590659" y="5651006"/>
                  <a:pt x="8602472" y="5667226"/>
                  <a:pt x="8612418" y="5682530"/>
                </a:cubicBezTo>
                <a:cubicBezTo>
                  <a:pt x="8622675" y="5697832"/>
                  <a:pt x="8638215" y="5711301"/>
                  <a:pt x="8630756" y="5731500"/>
                </a:cubicBezTo>
                <a:cubicBezTo>
                  <a:pt x="8627651" y="5739763"/>
                  <a:pt x="8629823" y="5768533"/>
                  <a:pt x="8606823" y="5745886"/>
                </a:cubicBezTo>
                <a:cubicBezTo>
                  <a:pt x="8543727" y="5683753"/>
                  <a:pt x="8507049" y="5742516"/>
                  <a:pt x="8452968" y="5770676"/>
                </a:cubicBezTo>
                <a:cubicBezTo>
                  <a:pt x="8496482" y="5799753"/>
                  <a:pt x="8535645" y="5820258"/>
                  <a:pt x="8542173" y="5863718"/>
                </a:cubicBezTo>
                <a:cubicBezTo>
                  <a:pt x="8555538" y="5953396"/>
                  <a:pt x="8612726" y="5994408"/>
                  <a:pt x="8699447" y="6002366"/>
                </a:cubicBezTo>
                <a:cubicBezTo>
                  <a:pt x="8667433" y="6088982"/>
                  <a:pt x="8667433" y="6088982"/>
                  <a:pt x="8770936" y="6100920"/>
                </a:cubicBezTo>
                <a:cubicBezTo>
                  <a:pt x="8731151" y="6156010"/>
                  <a:pt x="8731151" y="6170089"/>
                  <a:pt x="8779329" y="6189065"/>
                </a:cubicBezTo>
                <a:cubicBezTo>
                  <a:pt x="8825641" y="6207124"/>
                  <a:pt x="8876925" y="6213245"/>
                  <a:pt x="8919820" y="6241095"/>
                </a:cubicBezTo>
                <a:cubicBezTo>
                  <a:pt x="8880345" y="6311490"/>
                  <a:pt x="8869155" y="6393209"/>
                  <a:pt x="8787721" y="6427490"/>
                </a:cubicBezTo>
                <a:cubicBezTo>
                  <a:pt x="8774978" y="6432693"/>
                  <a:pt x="8766275" y="6453811"/>
                  <a:pt x="8774354" y="6466053"/>
                </a:cubicBezTo>
                <a:cubicBezTo>
                  <a:pt x="8803883" y="6510431"/>
                  <a:pt x="8761612" y="6594600"/>
                  <a:pt x="8853613" y="6604088"/>
                </a:cubicBezTo>
                <a:cubicBezTo>
                  <a:pt x="8865115" y="6605005"/>
                  <a:pt x="8875684" y="6614189"/>
                  <a:pt x="8866669" y="6626125"/>
                </a:cubicBezTo>
                <a:cubicBezTo>
                  <a:pt x="8835586" y="6667749"/>
                  <a:pt x="8873196" y="6664996"/>
                  <a:pt x="8895884" y="6670198"/>
                </a:cubicBezTo>
                <a:cubicBezTo>
                  <a:pt x="8923238" y="6676624"/>
                  <a:pt x="8954320" y="6658261"/>
                  <a:pt x="8979808" y="6680910"/>
                </a:cubicBezTo>
                <a:cubicBezTo>
                  <a:pt x="8973900" y="6704783"/>
                  <a:pt x="8951834" y="6704478"/>
                  <a:pt x="8936293" y="6712128"/>
                </a:cubicBezTo>
                <a:cubicBezTo>
                  <a:pt x="8890913" y="6734166"/>
                  <a:pt x="8853924" y="6760486"/>
                  <a:pt x="8851748" y="6817721"/>
                </a:cubicBezTo>
                <a:lnTo>
                  <a:pt x="8854326" y="6858000"/>
                </a:lnTo>
                <a:lnTo>
                  <a:pt x="0" y="6858000"/>
                </a:lnTo>
                <a:close/>
              </a:path>
            </a:pathLst>
          </a:custGeom>
          <a:solidFill>
            <a:schemeClr val="bg2">
              <a:alpha val="50000"/>
            </a:schemeClr>
          </a:solidFill>
          <a:ln w="32707" cap="flat">
            <a:noFill/>
            <a:prstDash val="solid"/>
            <a:miter/>
          </a:ln>
        </p:spPr>
        <p:txBody>
          <a:bodyPr rtlCol="0" anchor="ctr"/>
          <a:lstStyle/>
          <a:p>
            <a:pPr defTabSz="457200"/>
            <a:endParaRPr lang="en-US">
              <a:solidFill>
                <a:schemeClr val="tx1"/>
              </a:solidFill>
            </a:endParaRPr>
          </a:p>
        </p:txBody>
      </p:sp>
      <p:sp>
        <p:nvSpPr>
          <p:cNvPr id="2" name="Title 1">
            <a:extLst>
              <a:ext uri="{FF2B5EF4-FFF2-40B4-BE49-F238E27FC236}">
                <a16:creationId xmlns:a16="http://schemas.microsoft.com/office/drawing/2014/main" id="{304A8B1D-F91C-1B4D-55F1-96295A2BEDBC}"/>
              </a:ext>
            </a:extLst>
          </p:cNvPr>
          <p:cNvSpPr>
            <a:spLocks noGrp="1"/>
          </p:cNvSpPr>
          <p:nvPr>
            <p:ph type="title"/>
          </p:nvPr>
        </p:nvSpPr>
        <p:spPr>
          <a:xfrm>
            <a:off x="971368" y="371719"/>
            <a:ext cx="6125964" cy="1906863"/>
          </a:xfrm>
        </p:spPr>
        <p:txBody>
          <a:bodyPr vert="horz" lIns="91440" tIns="45720" rIns="91440" bIns="45720" rtlCol="0" anchor="b">
            <a:normAutofit/>
          </a:bodyPr>
          <a:lstStyle/>
          <a:p>
            <a:r>
              <a:rPr lang="en-US" b="1" i="0">
                <a:solidFill>
                  <a:schemeClr val="tx1"/>
                </a:solidFill>
                <a:effectLst/>
                <a:latin typeface="+mj-lt"/>
                <a:cs typeface="+mj-cs"/>
              </a:rPr>
              <a:t>Feature Engineering</a:t>
            </a:r>
            <a:br>
              <a:rPr lang="en-US" b="1" i="0">
                <a:solidFill>
                  <a:schemeClr val="tx1"/>
                </a:solidFill>
                <a:effectLst/>
                <a:latin typeface="+mj-lt"/>
                <a:cs typeface="+mj-cs"/>
              </a:rPr>
            </a:br>
            <a:endParaRPr lang="en-US">
              <a:solidFill>
                <a:schemeClr val="tx1"/>
              </a:solidFill>
              <a:latin typeface="+mj-lt"/>
              <a:cs typeface="+mj-cs"/>
            </a:endParaRPr>
          </a:p>
        </p:txBody>
      </p:sp>
      <p:sp>
        <p:nvSpPr>
          <p:cNvPr id="7" name="Text Placeholder 6">
            <a:extLst>
              <a:ext uri="{FF2B5EF4-FFF2-40B4-BE49-F238E27FC236}">
                <a16:creationId xmlns:a16="http://schemas.microsoft.com/office/drawing/2014/main" id="{BC4CECE4-D05D-9051-1496-AB1113233C9B}"/>
              </a:ext>
            </a:extLst>
          </p:cNvPr>
          <p:cNvSpPr>
            <a:spLocks noGrp="1"/>
          </p:cNvSpPr>
          <p:nvPr>
            <p:ph type="body" idx="24"/>
          </p:nvPr>
        </p:nvSpPr>
        <p:spPr>
          <a:xfrm>
            <a:off x="971368" y="2711395"/>
            <a:ext cx="4114801" cy="3508430"/>
          </a:xfrm>
        </p:spPr>
        <p:txBody>
          <a:bodyPr vert="horz" lIns="91440" tIns="45720" rIns="91440" bIns="45720" rtlCol="0">
            <a:normAutofit/>
          </a:bodyPr>
          <a:lstStyle/>
          <a:p>
            <a:r>
              <a:rPr lang="en-US" sz="1600" b="0" dirty="0">
                <a:solidFill>
                  <a:schemeClr val="tx1"/>
                </a:solidFill>
                <a:ea typeface="+mn-ea"/>
                <a:cs typeface="+mn-cs"/>
              </a:rPr>
              <a:t>Feature engineering played a pivotal role in enhancing the predictive capabilities of our models. The following feature engineering techniques were employed:</a:t>
            </a:r>
          </a:p>
          <a:p>
            <a:pPr marL="342900" indent="-228600">
              <a:buFont typeface="Arial" panose="020B0604020202020204" pitchFamily="34" charset="0"/>
              <a:buChar char="•"/>
            </a:pPr>
            <a:r>
              <a:rPr lang="en-US" sz="1600" dirty="0">
                <a:solidFill>
                  <a:schemeClr val="tx1"/>
                </a:solidFill>
                <a:ea typeface="+mn-ea"/>
                <a:cs typeface="+mn-cs"/>
              </a:rPr>
              <a:t>Deriving BMI: </a:t>
            </a:r>
            <a:r>
              <a:rPr lang="en-US" sz="1600" b="0" dirty="0">
                <a:solidFill>
                  <a:schemeClr val="tx1"/>
                </a:solidFill>
                <a:ea typeface="+mn-ea"/>
                <a:cs typeface="+mn-cs"/>
              </a:rPr>
              <a:t>Body Mass Index (BMI) was calculated using the formula BMI = weight / (height)^2, providing a standardized measure of body composition.</a:t>
            </a:r>
          </a:p>
          <a:p>
            <a:pPr marL="342900" indent="-228600">
              <a:buFont typeface="Arial" panose="020B0604020202020204" pitchFamily="34" charset="0"/>
              <a:buChar char="•"/>
            </a:pPr>
            <a:r>
              <a:rPr lang="en-US" sz="1600" dirty="0">
                <a:solidFill>
                  <a:schemeClr val="tx1"/>
                </a:solidFill>
                <a:ea typeface="+mn-ea"/>
                <a:cs typeface="+mn-cs"/>
              </a:rPr>
              <a:t>One-Hot Encoding: </a:t>
            </a:r>
            <a:r>
              <a:rPr lang="en-US" sz="1600" b="0" dirty="0">
                <a:solidFill>
                  <a:schemeClr val="tx1"/>
                </a:solidFill>
                <a:ea typeface="+mn-ea"/>
                <a:cs typeface="+mn-cs"/>
              </a:rPr>
              <a:t>Categorical variables such as cholesterol and glucose levels were one-hot encoded to represent them as binary vectors, facilitating their incorporation into machine learning models.</a:t>
            </a:r>
          </a:p>
        </p:txBody>
      </p:sp>
      <p:pic>
        <p:nvPicPr>
          <p:cNvPr id="5" name="Google Shape;237;p23" descr="A screenshot of a computer&#10;&#10;Description automatically generated">
            <a:extLst>
              <a:ext uri="{FF2B5EF4-FFF2-40B4-BE49-F238E27FC236}">
                <a16:creationId xmlns:a16="http://schemas.microsoft.com/office/drawing/2014/main" id="{F5689E61-D88A-04FF-C2C0-636AB618D369}"/>
              </a:ext>
            </a:extLst>
          </p:cNvPr>
          <p:cNvPicPr preferRelativeResize="0"/>
          <p:nvPr/>
        </p:nvPicPr>
        <p:blipFill rotWithShape="1">
          <a:blip r:embed="rId2"/>
          <a:srcRect l="64266" t="25933" r="24174" b="45443"/>
          <a:stretch/>
        </p:blipFill>
        <p:spPr>
          <a:xfrm>
            <a:off x="9483608" y="371719"/>
            <a:ext cx="1736941" cy="2419247"/>
          </a:xfrm>
          <a:prstGeom prst="rect">
            <a:avLst/>
          </a:prstGeom>
          <a:noFill/>
        </p:spPr>
      </p:pic>
      <p:pic>
        <p:nvPicPr>
          <p:cNvPr id="8" name="Google Shape;239;p23" descr="A screenshot of a computer&#10;&#10;Description automatically generated">
            <a:extLst>
              <a:ext uri="{FF2B5EF4-FFF2-40B4-BE49-F238E27FC236}">
                <a16:creationId xmlns:a16="http://schemas.microsoft.com/office/drawing/2014/main" id="{7B1548EE-23CB-21F9-65B1-E6D05373DBCF}"/>
              </a:ext>
            </a:extLst>
          </p:cNvPr>
          <p:cNvPicPr preferRelativeResize="0"/>
          <p:nvPr/>
        </p:nvPicPr>
        <p:blipFill rotWithShape="1">
          <a:blip r:embed="rId3"/>
          <a:srcRect l="51827" t="43548" r="43761" b="32597"/>
          <a:stretch/>
        </p:blipFill>
        <p:spPr>
          <a:xfrm>
            <a:off x="6924121" y="3192458"/>
            <a:ext cx="715159" cy="2175048"/>
          </a:xfrm>
          <a:prstGeom prst="rect">
            <a:avLst/>
          </a:prstGeom>
          <a:noFill/>
        </p:spPr>
      </p:pic>
      <p:pic>
        <p:nvPicPr>
          <p:cNvPr id="4" name="Picture 3">
            <a:extLst>
              <a:ext uri="{FF2B5EF4-FFF2-40B4-BE49-F238E27FC236}">
                <a16:creationId xmlns:a16="http://schemas.microsoft.com/office/drawing/2014/main" id="{D4B96689-6619-E45F-3A27-2633F7CC5EC4}"/>
              </a:ext>
            </a:extLst>
          </p:cNvPr>
          <p:cNvPicPr>
            <a:picLocks noChangeAspect="1"/>
          </p:cNvPicPr>
          <p:nvPr/>
        </p:nvPicPr>
        <p:blipFill>
          <a:blip r:embed="rId4"/>
          <a:stretch>
            <a:fillRect/>
          </a:stretch>
        </p:blipFill>
        <p:spPr>
          <a:xfrm>
            <a:off x="9601200" y="5090669"/>
            <a:ext cx="2142700" cy="760658"/>
          </a:xfrm>
          <a:prstGeom prst="rect">
            <a:avLst/>
          </a:prstGeom>
        </p:spPr>
      </p:pic>
    </p:spTree>
    <p:extLst>
      <p:ext uri="{BB962C8B-B14F-4D97-AF65-F5344CB8AC3E}">
        <p14:creationId xmlns:p14="http://schemas.microsoft.com/office/powerpoint/2010/main" val="15101771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EF17487-C386-4F99-B5EB-4FD3DF423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A0DE92DF-4769-4DE9-93FD-EE312718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2">
              <a:alpha val="50000"/>
            </a:schemeClr>
          </a:solidFill>
          <a:ln w="32707" cap="flat">
            <a:noFill/>
            <a:prstDash val="solid"/>
            <a:miter/>
          </a:ln>
        </p:spPr>
        <p:txBody>
          <a:bodyPr wrap="square" rtlCol="0" anchor="ctr">
            <a:noAutofit/>
          </a:bodyPr>
          <a:lstStyle/>
          <a:p>
            <a:endParaRPr lang="en-US">
              <a:solidFill>
                <a:schemeClr val="tx1"/>
              </a:solidFill>
            </a:endParaRPr>
          </a:p>
        </p:txBody>
      </p:sp>
      <p:sp>
        <p:nvSpPr>
          <p:cNvPr id="2" name="Title 1">
            <a:extLst>
              <a:ext uri="{FF2B5EF4-FFF2-40B4-BE49-F238E27FC236}">
                <a16:creationId xmlns:a16="http://schemas.microsoft.com/office/drawing/2014/main" id="{F4DA0083-C3B8-96AD-08BD-0D54D6F81E1D}"/>
              </a:ext>
            </a:extLst>
          </p:cNvPr>
          <p:cNvSpPr>
            <a:spLocks noGrp="1"/>
          </p:cNvSpPr>
          <p:nvPr>
            <p:ph type="title"/>
          </p:nvPr>
        </p:nvSpPr>
        <p:spPr>
          <a:xfrm>
            <a:off x="1246824" y="643467"/>
            <a:ext cx="4772975" cy="1800526"/>
          </a:xfrm>
        </p:spPr>
        <p:txBody>
          <a:bodyPr vert="horz" lIns="91440" tIns="45720" rIns="91440" bIns="45720" rtlCol="0" anchor="ctr">
            <a:normAutofit/>
          </a:bodyPr>
          <a:lstStyle/>
          <a:p>
            <a:r>
              <a:rPr lang="en-US" b="1">
                <a:solidFill>
                  <a:schemeClr val="tx1"/>
                </a:solidFill>
                <a:latin typeface="+mj-lt"/>
                <a:cs typeface="+mj-cs"/>
              </a:rPr>
              <a:t>Feature Selection</a:t>
            </a:r>
          </a:p>
        </p:txBody>
      </p:sp>
      <p:sp>
        <p:nvSpPr>
          <p:cNvPr id="8" name="Text Placeholder 7">
            <a:extLst>
              <a:ext uri="{FF2B5EF4-FFF2-40B4-BE49-F238E27FC236}">
                <a16:creationId xmlns:a16="http://schemas.microsoft.com/office/drawing/2014/main" id="{5A4DD460-E531-F91D-6041-961699549BE1}"/>
              </a:ext>
            </a:extLst>
          </p:cNvPr>
          <p:cNvSpPr>
            <a:spLocks noGrp="1"/>
          </p:cNvSpPr>
          <p:nvPr>
            <p:ph type="body" sz="half" idx="25"/>
          </p:nvPr>
        </p:nvSpPr>
        <p:spPr>
          <a:xfrm>
            <a:off x="1246824" y="2623381"/>
            <a:ext cx="4772974" cy="3553581"/>
          </a:xfrm>
        </p:spPr>
        <p:txBody>
          <a:bodyPr vert="horz" lIns="91440" tIns="45720" rIns="91440" bIns="45720" rtlCol="0">
            <a:normAutofit/>
          </a:bodyPr>
          <a:lstStyle/>
          <a:p>
            <a:pPr marL="285750" indent="-228600">
              <a:buFont typeface="Arial" panose="020B0604020202020204" pitchFamily="34" charset="0"/>
              <a:buChar char="•"/>
            </a:pPr>
            <a:r>
              <a:rPr lang="en-US" sz="2000" b="1">
                <a:solidFill>
                  <a:schemeClr val="tx1"/>
                </a:solidFill>
                <a:latin typeface="+mn-lt"/>
                <a:ea typeface="+mn-ea"/>
                <a:cs typeface="+mn-cs"/>
              </a:rPr>
              <a:t>Spearman Correlation: </a:t>
            </a:r>
            <a:r>
              <a:rPr lang="en-US" sz="2000">
                <a:solidFill>
                  <a:schemeClr val="tx1"/>
                </a:solidFill>
                <a:latin typeface="+mn-lt"/>
                <a:ea typeface="+mn-ea"/>
                <a:cs typeface="+mn-cs"/>
              </a:rPr>
              <a:t>Calculating the Spearman correlation coefficient to assess the strength and direction of monotonic relationships between variables, particularly their correlations with the target variable.</a:t>
            </a:r>
          </a:p>
          <a:p>
            <a:pPr marL="285750" indent="-228600">
              <a:buFont typeface="Arial" panose="020B0604020202020204" pitchFamily="34" charset="0"/>
              <a:buChar char="•"/>
            </a:pPr>
            <a:r>
              <a:rPr lang="en-US" sz="2000">
                <a:solidFill>
                  <a:schemeClr val="tx1"/>
                </a:solidFill>
                <a:latin typeface="+mn-lt"/>
                <a:ea typeface="+mn-ea"/>
                <a:cs typeface="+mn-cs"/>
              </a:rPr>
              <a:t>Selecting relevant features based on their correlation with the target variable (‘y_train’), ensuring that the model is trained on the most informative variables for predicting cardiovascular disease.</a:t>
            </a:r>
          </a:p>
        </p:txBody>
      </p:sp>
      <p:pic>
        <p:nvPicPr>
          <p:cNvPr id="11" name="Google Shape;252;p25" descr="A colorful chart with different colored squares&#10;&#10;Description automatically generated with medium confidence">
            <a:extLst>
              <a:ext uri="{FF2B5EF4-FFF2-40B4-BE49-F238E27FC236}">
                <a16:creationId xmlns:a16="http://schemas.microsoft.com/office/drawing/2014/main" id="{A774FADF-10B9-1E1C-F3CE-9EE87322ACCE}"/>
              </a:ext>
            </a:extLst>
          </p:cNvPr>
          <p:cNvPicPr preferRelativeResize="0"/>
          <p:nvPr/>
        </p:nvPicPr>
        <p:blipFill rotWithShape="1">
          <a:blip r:embed="rId2"/>
          <a:stretch/>
        </p:blipFill>
        <p:spPr>
          <a:xfrm>
            <a:off x="6745857" y="643468"/>
            <a:ext cx="4087392" cy="3014132"/>
          </a:xfrm>
          <a:prstGeom prst="rect">
            <a:avLst/>
          </a:prstGeom>
          <a:noFill/>
        </p:spPr>
      </p:pic>
      <p:pic>
        <p:nvPicPr>
          <p:cNvPr id="10" name="Picture 9">
            <a:extLst>
              <a:ext uri="{FF2B5EF4-FFF2-40B4-BE49-F238E27FC236}">
                <a16:creationId xmlns:a16="http://schemas.microsoft.com/office/drawing/2014/main" id="{A8EC4FF8-0713-A59C-327A-8067D3E3439C}"/>
              </a:ext>
            </a:extLst>
          </p:cNvPr>
          <p:cNvPicPr>
            <a:picLocks noChangeAspect="1"/>
          </p:cNvPicPr>
          <p:nvPr/>
        </p:nvPicPr>
        <p:blipFill>
          <a:blip r:embed="rId3">
            <a:extLst>
              <a:ext uri="{28A0092B-C50C-407E-A947-70E740481C1C}">
                <a14:useLocalDpi xmlns:a14="http://schemas.microsoft.com/office/drawing/2010/main" val="0"/>
              </a:ext>
            </a:extLst>
          </a:blip>
          <a:stretch/>
        </p:blipFill>
        <p:spPr>
          <a:xfrm>
            <a:off x="6745856" y="3657599"/>
            <a:ext cx="4051691" cy="3105509"/>
          </a:xfrm>
          <a:prstGeom prst="rect">
            <a:avLst/>
          </a:prstGeom>
        </p:spPr>
      </p:pic>
    </p:spTree>
    <p:extLst>
      <p:ext uri="{BB962C8B-B14F-4D97-AF65-F5344CB8AC3E}">
        <p14:creationId xmlns:p14="http://schemas.microsoft.com/office/powerpoint/2010/main" val="28668569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E914257E-1E2A-4AC7-89EC-1FB65C9C0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03E1C8F1-97F5-489C-8308-958F09657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le 1">
            <a:extLst>
              <a:ext uri="{FF2B5EF4-FFF2-40B4-BE49-F238E27FC236}">
                <a16:creationId xmlns:a16="http://schemas.microsoft.com/office/drawing/2014/main" id="{4F8EDA75-41E5-91C9-B831-DC126F19CE8A}"/>
              </a:ext>
            </a:extLst>
          </p:cNvPr>
          <p:cNvSpPr>
            <a:spLocks noGrp="1"/>
          </p:cNvSpPr>
          <p:nvPr>
            <p:ph type="title"/>
          </p:nvPr>
        </p:nvSpPr>
        <p:spPr>
          <a:xfrm>
            <a:off x="723901" y="509587"/>
            <a:ext cx="7649239" cy="742951"/>
          </a:xfrm>
        </p:spPr>
        <p:txBody>
          <a:bodyPr vert="horz" lIns="91440" tIns="45720" rIns="91440" bIns="45720" rtlCol="0" anchor="ctr">
            <a:normAutofit/>
          </a:bodyPr>
          <a:lstStyle/>
          <a:p>
            <a:r>
              <a:rPr lang="en-US" sz="3600" kern="1200">
                <a:solidFill>
                  <a:schemeClr val="tx1"/>
                </a:solidFill>
                <a:latin typeface="+mj-lt"/>
                <a:ea typeface="+mj-ea"/>
                <a:cs typeface="+mj-cs"/>
              </a:rPr>
              <a:t>Gantt chart</a:t>
            </a:r>
          </a:p>
        </p:txBody>
      </p:sp>
      <p:pic>
        <p:nvPicPr>
          <p:cNvPr id="4" name="Picture 3">
            <a:extLst>
              <a:ext uri="{FF2B5EF4-FFF2-40B4-BE49-F238E27FC236}">
                <a16:creationId xmlns:a16="http://schemas.microsoft.com/office/drawing/2014/main" id="{41E0A03D-2F83-4E6A-D943-3F3EA64A4F31}"/>
              </a:ext>
            </a:extLst>
          </p:cNvPr>
          <p:cNvPicPr>
            <a:picLocks noChangeAspect="1"/>
          </p:cNvPicPr>
          <p:nvPr/>
        </p:nvPicPr>
        <p:blipFill>
          <a:blip r:embed="rId2"/>
          <a:stretch>
            <a:fillRect/>
          </a:stretch>
        </p:blipFill>
        <p:spPr>
          <a:xfrm>
            <a:off x="1727200" y="2072640"/>
            <a:ext cx="8575040" cy="4128135"/>
          </a:xfrm>
          <a:prstGeom prst="rect">
            <a:avLst/>
          </a:prstGeom>
        </p:spPr>
      </p:pic>
      <p:sp>
        <p:nvSpPr>
          <p:cNvPr id="13" name="Freeform: Shape 12">
            <a:extLst>
              <a:ext uri="{FF2B5EF4-FFF2-40B4-BE49-F238E27FC236}">
                <a16:creationId xmlns:a16="http://schemas.microsoft.com/office/drawing/2014/main" id="{DEB62645-D4DA-4E99-8344-B1536F63D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99527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7D5D2E51-A652-4FCB-ADE3-8974F2723C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3" name="Freeform: Shape 42">
            <a:extLst>
              <a:ext uri="{FF2B5EF4-FFF2-40B4-BE49-F238E27FC236}">
                <a16:creationId xmlns:a16="http://schemas.microsoft.com/office/drawing/2014/main" id="{08E18253-076D-4D89-968E-FCD8887E2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4" name="Freeform: Shape 43">
            <a:extLst>
              <a:ext uri="{FF2B5EF4-FFF2-40B4-BE49-F238E27FC236}">
                <a16:creationId xmlns:a16="http://schemas.microsoft.com/office/drawing/2014/main" id="{F6EBCC24-DE3B-4BAD-9624-83E1C2D66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B3FF079-C6A1-9712-10CD-B76D48BC5D44}"/>
              </a:ext>
            </a:extLst>
          </p:cNvPr>
          <p:cNvSpPr>
            <a:spLocks noGrp="1"/>
          </p:cNvSpPr>
          <p:nvPr>
            <p:ph type="title"/>
          </p:nvPr>
        </p:nvSpPr>
        <p:spPr>
          <a:xfrm>
            <a:off x="438912" y="859536"/>
            <a:ext cx="4837176" cy="1243584"/>
          </a:xfrm>
        </p:spPr>
        <p:txBody>
          <a:bodyPr vert="horz" lIns="91440" tIns="45720" rIns="91440" bIns="45720" rtlCol="0" anchor="ctr">
            <a:normAutofit/>
          </a:bodyPr>
          <a:lstStyle/>
          <a:p>
            <a:r>
              <a:rPr lang="en-US" sz="3400">
                <a:solidFill>
                  <a:schemeClr val="tx1"/>
                </a:solidFill>
                <a:latin typeface="+mj-lt"/>
                <a:cs typeface="+mj-cs"/>
              </a:rPr>
              <a:t>Modularizing</a:t>
            </a:r>
          </a:p>
        </p:txBody>
      </p:sp>
      <p:sp>
        <p:nvSpPr>
          <p:cNvPr id="35" name="Rectangle 34">
            <a:extLst>
              <a:ext uri="{FF2B5EF4-FFF2-40B4-BE49-F238E27FC236}">
                <a16:creationId xmlns:a16="http://schemas.microsoft.com/office/drawing/2014/main" id="{8C07AF1D-AB44-447B-BC2F-DBECCC06C0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Rectangle 44">
            <a:extLst>
              <a:ext uri="{FF2B5EF4-FFF2-40B4-BE49-F238E27FC236}">
                <a16:creationId xmlns:a16="http://schemas.microsoft.com/office/drawing/2014/main" id="{6FCD70E2-BD62-41E4-975D-E58B07928F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Text Placeholder 7">
            <a:extLst>
              <a:ext uri="{FF2B5EF4-FFF2-40B4-BE49-F238E27FC236}">
                <a16:creationId xmlns:a16="http://schemas.microsoft.com/office/drawing/2014/main" id="{48F5EAC1-E387-69BB-841F-2059E49A023B}"/>
              </a:ext>
            </a:extLst>
          </p:cNvPr>
          <p:cNvSpPr>
            <a:spLocks noGrp="1"/>
          </p:cNvSpPr>
          <p:nvPr>
            <p:ph type="body" sz="half" idx="25"/>
          </p:nvPr>
        </p:nvSpPr>
        <p:spPr>
          <a:xfrm>
            <a:off x="438912" y="2514600"/>
            <a:ext cx="4837176" cy="3666744"/>
          </a:xfrm>
        </p:spPr>
        <p:txBody>
          <a:bodyPr vert="horz" lIns="91440" tIns="45720" rIns="91440" bIns="45720" rtlCol="0">
            <a:normAutofit/>
          </a:bodyPr>
          <a:lstStyle/>
          <a:p>
            <a:pPr marL="285750" indent="-228600">
              <a:buFont typeface="Arial" panose="020B0604020202020204" pitchFamily="34" charset="0"/>
              <a:buChar char="•"/>
            </a:pPr>
            <a:r>
              <a:rPr lang="en-US" sz="1800">
                <a:solidFill>
                  <a:schemeClr val="tx1"/>
                </a:solidFill>
                <a:latin typeface="+mn-lt"/>
                <a:ea typeface="+mn-ea"/>
                <a:cs typeface="+mn-cs"/>
              </a:rPr>
              <a:t>Improved Readability and Maintainability</a:t>
            </a:r>
          </a:p>
          <a:p>
            <a:pPr marL="285750" indent="-228600">
              <a:buFont typeface="Arial" panose="020B0604020202020204" pitchFamily="34" charset="0"/>
              <a:buChar char="•"/>
            </a:pPr>
            <a:r>
              <a:rPr lang="en-US" sz="1800">
                <a:solidFill>
                  <a:schemeClr val="tx1"/>
                </a:solidFill>
                <a:latin typeface="+mn-lt"/>
                <a:ea typeface="+mn-ea"/>
                <a:cs typeface="+mn-cs"/>
              </a:rPr>
              <a:t>Code Reusability</a:t>
            </a:r>
          </a:p>
          <a:p>
            <a:pPr marL="285750" indent="-228600">
              <a:buFont typeface="Arial" panose="020B0604020202020204" pitchFamily="34" charset="0"/>
              <a:buChar char="•"/>
            </a:pPr>
            <a:r>
              <a:rPr lang="en-US" sz="1800">
                <a:solidFill>
                  <a:schemeClr val="tx1"/>
                </a:solidFill>
                <a:latin typeface="+mn-lt"/>
                <a:ea typeface="+mn-ea"/>
                <a:cs typeface="+mn-cs"/>
              </a:rPr>
              <a:t>Enhanced Collaboration</a:t>
            </a:r>
          </a:p>
          <a:p>
            <a:pPr marL="285750" indent="-228600">
              <a:buFont typeface="Arial" panose="020B0604020202020204" pitchFamily="34" charset="0"/>
              <a:buChar char="•"/>
            </a:pPr>
            <a:r>
              <a:rPr lang="en-US" sz="1800">
                <a:solidFill>
                  <a:schemeClr val="tx1"/>
                </a:solidFill>
                <a:latin typeface="+mn-lt"/>
                <a:ea typeface="+mn-ea"/>
                <a:cs typeface="+mn-cs"/>
              </a:rPr>
              <a:t>Scalability and Flexibility</a:t>
            </a:r>
          </a:p>
        </p:txBody>
      </p:sp>
      <p:pic>
        <p:nvPicPr>
          <p:cNvPr id="6" name="Picture 5">
            <a:extLst>
              <a:ext uri="{FF2B5EF4-FFF2-40B4-BE49-F238E27FC236}">
                <a16:creationId xmlns:a16="http://schemas.microsoft.com/office/drawing/2014/main" id="{C6DE1227-1586-B685-BDA8-9E47CC4E6FA0}"/>
              </a:ext>
            </a:extLst>
          </p:cNvPr>
          <p:cNvPicPr>
            <a:picLocks noChangeAspect="1"/>
          </p:cNvPicPr>
          <p:nvPr/>
        </p:nvPicPr>
        <p:blipFill>
          <a:blip r:embed="rId2"/>
          <a:stretch>
            <a:fillRect/>
          </a:stretch>
        </p:blipFill>
        <p:spPr>
          <a:xfrm>
            <a:off x="7054418" y="583207"/>
            <a:ext cx="1527403" cy="2112264"/>
          </a:xfrm>
          <a:prstGeom prst="rect">
            <a:avLst/>
          </a:prstGeom>
        </p:spPr>
      </p:pic>
      <p:pic>
        <p:nvPicPr>
          <p:cNvPr id="4" name="Picture 3">
            <a:extLst>
              <a:ext uri="{FF2B5EF4-FFF2-40B4-BE49-F238E27FC236}">
                <a16:creationId xmlns:a16="http://schemas.microsoft.com/office/drawing/2014/main" id="{624BC5B1-F5D4-244E-4156-D54AF5961B2E}"/>
              </a:ext>
            </a:extLst>
          </p:cNvPr>
          <p:cNvPicPr>
            <a:picLocks noChangeAspect="1"/>
          </p:cNvPicPr>
          <p:nvPr/>
        </p:nvPicPr>
        <p:blipFill>
          <a:blip r:embed="rId3"/>
          <a:stretch>
            <a:fillRect/>
          </a:stretch>
        </p:blipFill>
        <p:spPr>
          <a:xfrm>
            <a:off x="9606795" y="583207"/>
            <a:ext cx="1869353" cy="2112264"/>
          </a:xfrm>
          <a:prstGeom prst="rect">
            <a:avLst/>
          </a:prstGeom>
        </p:spPr>
      </p:pic>
      <p:pic>
        <p:nvPicPr>
          <p:cNvPr id="11" name="Picture 10">
            <a:extLst>
              <a:ext uri="{FF2B5EF4-FFF2-40B4-BE49-F238E27FC236}">
                <a16:creationId xmlns:a16="http://schemas.microsoft.com/office/drawing/2014/main" id="{0BCD3881-CC1F-2001-DB7D-DFF54CD25F62}"/>
              </a:ext>
            </a:extLst>
          </p:cNvPr>
          <p:cNvPicPr>
            <a:picLocks noChangeAspect="1"/>
          </p:cNvPicPr>
          <p:nvPr/>
        </p:nvPicPr>
        <p:blipFill>
          <a:blip r:embed="rId4"/>
          <a:stretch>
            <a:fillRect/>
          </a:stretch>
        </p:blipFill>
        <p:spPr>
          <a:xfrm>
            <a:off x="6774367" y="2897934"/>
            <a:ext cx="4810857" cy="3283410"/>
          </a:xfrm>
          <a:prstGeom prst="rect">
            <a:avLst/>
          </a:prstGeom>
        </p:spPr>
      </p:pic>
    </p:spTree>
    <p:extLst>
      <p:ext uri="{BB962C8B-B14F-4D97-AF65-F5344CB8AC3E}">
        <p14:creationId xmlns:p14="http://schemas.microsoft.com/office/powerpoint/2010/main" val="26347778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SplashVTI">
  <a:themeElements>
    <a:clrScheme name="AnalogousFromLightSeedLeftStep">
      <a:dk1>
        <a:srgbClr val="000000"/>
      </a:dk1>
      <a:lt1>
        <a:srgbClr val="FFFFFF"/>
      </a:lt1>
      <a:dk2>
        <a:srgbClr val="242B41"/>
      </a:dk2>
      <a:lt2>
        <a:srgbClr val="E2E8E2"/>
      </a:lt2>
      <a:accent1>
        <a:srgbClr val="D18BD1"/>
      </a:accent1>
      <a:accent2>
        <a:srgbClr val="A471C7"/>
      </a:accent2>
      <a:accent3>
        <a:srgbClr val="978BD1"/>
      </a:accent3>
      <a:accent4>
        <a:srgbClr val="7186C7"/>
      </a:accent4>
      <a:accent5>
        <a:srgbClr val="71AAC7"/>
      </a:accent5>
      <a:accent6>
        <a:srgbClr val="65B1AB"/>
      </a:accent6>
      <a:hlink>
        <a:srgbClr val="568F57"/>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 2.1" id="{19F6FF4A-BFB8-D448-81DB-A8F1C71F8E46}" vid="{CDCDF023-17A4-CF46-89DD-D6386F64A917}"/>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1">
    <wetp:webextensionref xmlns:r="http://schemas.openxmlformats.org/officeDocument/2006/relationships" r:id="rId1"/>
  </wetp:taskpane>
  <wetp:taskpane dockstate="right" visibility="0" width="350" row="5">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6C9B875B-0EB7-43EA-A350-4B7B197A715A}">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70555344-4B02-4F81-85C1-E01A8E7E890F}">
  <we:reference id="wa200005669" version="2.0.0.0" store="en-US" storeType="OMEX"/>
  <we:alternateReferences>
    <we:reference id="wa200005669" version="2.0.0.0" store="wa200005669"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1088</TotalTime>
  <Words>789</Words>
  <Application>Microsoft Office PowerPoint</Application>
  <PresentationFormat>Widescreen</PresentationFormat>
  <Paragraphs>94</Paragraphs>
  <Slides>17</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17</vt:i4>
      </vt:variant>
    </vt:vector>
  </HeadingPairs>
  <TitlesOfParts>
    <vt:vector size="25" baseType="lpstr">
      <vt:lpstr>__tiempos_b6f14e</vt:lpstr>
      <vt:lpstr>Arial</vt:lpstr>
      <vt:lpstr>Avenir Next LT Pro</vt:lpstr>
      <vt:lpstr>Calibri</vt:lpstr>
      <vt:lpstr>Posterama</vt:lpstr>
      <vt:lpstr>Roboto</vt:lpstr>
      <vt:lpstr>SplashVTI</vt:lpstr>
      <vt:lpstr>1_Office Theme</vt:lpstr>
      <vt:lpstr>Cardiovascular Disease Prediction</vt:lpstr>
      <vt:lpstr>Index</vt:lpstr>
      <vt:lpstr>Introduction-SCOPE AND OBJECTIVES</vt:lpstr>
      <vt:lpstr>Recap</vt:lpstr>
      <vt:lpstr>Exploratory Data Analysis (EDA)</vt:lpstr>
      <vt:lpstr>Feature Engineering </vt:lpstr>
      <vt:lpstr>Feature Selection</vt:lpstr>
      <vt:lpstr>Gantt chart</vt:lpstr>
      <vt:lpstr>Modularizing</vt:lpstr>
      <vt:lpstr>What are Machine Learning Models</vt:lpstr>
      <vt:lpstr>Models</vt:lpstr>
      <vt:lpstr>Models</vt:lpstr>
      <vt:lpstr>Models</vt:lpstr>
      <vt:lpstr>Model Evaluation</vt:lpstr>
      <vt:lpstr>Model Selection</vt:lpstr>
      <vt:lpstr>In next weeks… </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Attack Prediction</dc:title>
  <dc:creator>Gaurav Singh3</dc:creator>
  <cp:lastModifiedBy>Gaurav Singh3</cp:lastModifiedBy>
  <cp:revision>8</cp:revision>
  <dcterms:created xsi:type="dcterms:W3CDTF">2024-03-20T16:52:26Z</dcterms:created>
  <dcterms:modified xsi:type="dcterms:W3CDTF">2024-03-23T05:14:48Z</dcterms:modified>
</cp:coreProperties>
</file>